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4"/>
  </p:notesMasterIdLst>
  <p:sldIdLst>
    <p:sldId id="256" r:id="rId2"/>
    <p:sldId id="257" r:id="rId3"/>
    <p:sldId id="258" r:id="rId4"/>
    <p:sldId id="279" r:id="rId5"/>
    <p:sldId id="281" r:id="rId6"/>
    <p:sldId id="280" r:id="rId7"/>
    <p:sldId id="282" r:id="rId8"/>
    <p:sldId id="283" r:id="rId9"/>
    <p:sldId id="285" r:id="rId10"/>
    <p:sldId id="286" r:id="rId11"/>
    <p:sldId id="287" r:id="rId12"/>
    <p:sldId id="284" r:id="rId13"/>
    <p:sldId id="305" r:id="rId14"/>
    <p:sldId id="306" r:id="rId15"/>
    <p:sldId id="288" r:id="rId16"/>
    <p:sldId id="303" r:id="rId17"/>
    <p:sldId id="310" r:id="rId18"/>
    <p:sldId id="309" r:id="rId19"/>
    <p:sldId id="304" r:id="rId20"/>
    <p:sldId id="293" r:id="rId21"/>
    <p:sldId id="294" r:id="rId22"/>
    <p:sldId id="295" r:id="rId23"/>
    <p:sldId id="296" r:id="rId24"/>
    <p:sldId id="297" r:id="rId25"/>
    <p:sldId id="298" r:id="rId26"/>
    <p:sldId id="299" r:id="rId27"/>
    <p:sldId id="307" r:id="rId28"/>
    <p:sldId id="308" r:id="rId29"/>
    <p:sldId id="300" r:id="rId30"/>
    <p:sldId id="289" r:id="rId31"/>
    <p:sldId id="301" r:id="rId32"/>
    <p:sldId id="278" r:id="rId33"/>
  </p:sldIdLst>
  <p:sldSz cx="12192000" cy="6858000"/>
  <p:notesSz cx="6858000" cy="9144000"/>
  <p:embeddedFontLst>
    <p:embeddedFont>
      <p:font typeface="Poppins" panose="00000500000000000000" pitchFamily="2" charset="0"/>
      <p:regular r:id="rId35"/>
      <p:bold r:id="rId36"/>
      <p:italic r:id="rId37"/>
      <p:boldItalic r:id="rId38"/>
    </p:embeddedFont>
    <p:embeddedFont>
      <p:font typeface="Poppins Light" panose="00000400000000000000" pitchFamily="2" charset="0"/>
      <p:regular r:id="rId39"/>
      <p:bold r:id="rId40"/>
      <p:italic r:id="rId41"/>
      <p:boldItalic r:id="rId42"/>
    </p:embeddedFont>
    <p:embeddedFont>
      <p:font typeface="Raleway Light" pitchFamily="2"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11fc81496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11fc814961_0_3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11fc814961_0_3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E3B00A7-0E72-597F-7097-7529A2841A2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F7678E34-6078-77D1-7E33-C395201B87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D22FC82-B008-09EA-C7EC-F125078625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430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4D33857-CA5F-9DD6-C6BA-93870E3A8E0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EE9B5544-C3D9-4AF5-2545-2C8632E88A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ECD0E86-6777-0612-7A87-5887A3FC47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273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D44BFBC-20A5-5993-5EDA-19F5CE39B76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CB0E4C8-1B93-B002-2B7C-2B5458C1C73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50C2EFC-D6B6-C523-2E3D-70EB414117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886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D4E229F-111D-1EFF-3ECA-80E63F8A4799}"/>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31B8933-B688-06C3-2BCF-99878D259AD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AC6E897-F86C-CC39-A695-0F095EE253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26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4D67C78-9E41-CFC9-AF42-74DD08FDDA0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17DBAEF-1866-7896-7B97-2C4962BDD8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1ECADDE-E7D8-1789-6861-18F69A4B1E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02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76E3DD67-A75D-70AA-A67E-57A6864C1B1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915658E9-6B4B-5F70-4F2C-AD08DE2EDE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5CD18FE-B62E-A349-C1EB-D3D8180D73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188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41C426F-8238-58F9-7771-386582F2507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29EC32A-1E54-646E-5094-3EB7E1F0FA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EAB0C4C-BF21-82D0-AC3D-75961DF5D4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58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13D5C5B-E7F5-507B-4372-EA9FC40AB90F}"/>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4EA5C049-9630-4C4D-5BC1-1F4C19C002E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2CE6004-BE49-259A-27DB-566279F6E93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83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8D46D3F-BA07-2B85-606B-3989264E04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76570C40-240B-94F7-83F8-A9EC1026D82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1F546F2-FED5-EF5F-F353-D2631D7C6E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60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3E983F2-970D-0118-C37F-5B9FA4A84C6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B167314-AA53-9B29-A92E-F85932A61CA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C093732-1947-3A81-3A28-983B9C29E7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FC075D6-CD2C-FFF7-9463-601EC8C7263E}"/>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316C4F6-1997-9836-83AC-C09E6072F3B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F42BE13-CD37-BE35-790C-85642F354A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948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8540947-3BBD-F572-CD0C-17DE73099CE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C1CBFD3E-D85B-24FA-632F-85992A2A1E3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562130D8-D0B3-1B53-2CE5-6197EE611C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503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841C756-CC37-5C1D-AD8F-2338647DD6A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DBF51B8-93FB-2A71-343C-0B7A2BECF8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160D79A8-716D-E585-B9E3-397FAE4553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993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A86250B-E720-BDB5-9677-A3C67B96590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517980D-5C76-9546-2C9E-4B287D59162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0D0D6F7-C273-8B12-6C93-3C075EED31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268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EEBF962-A4E9-ECCB-7CB4-16025C351B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BB54B76-2A7C-2355-346D-1672F33EA3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F4FB4526-3DCD-F784-F12B-4BA1F0CEAD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91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4B8C4F9-B005-242F-EAD7-950B920003E5}"/>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1C2EA573-317C-E29B-3A89-76543ED737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A083AD4-3283-B528-9F13-A95EE00971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03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9BC4F985-ECE7-2A75-13FD-B67D8E5D708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8665C94A-1F0E-A2C2-178D-0B5077F2C92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B77E36F-125F-1B74-1CFD-975D7021CE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43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7AB1952-8514-CA50-B90E-1BB6CCCBDDE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4F52C4B-002F-2EF1-BEF6-0F6E8251B3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B8C8F37-072D-7E0F-2E7C-A0CB31FEAD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59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3FF0A07-FC89-C7C0-90F6-12FD9BD7791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6ADBE50-2E2A-FE3D-2A69-3F99DA222A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09B2930F-CFC3-D1C6-E5BE-FE0F34B00D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51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07A36D95-A502-1AB5-7785-A94881CFC58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3013317-D0B2-D3EB-290C-00ECE731D1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B30BEBAC-4D0A-4A85-E035-6DB9CFA963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531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982900" y="3643165"/>
            <a:ext cx="8226300" cy="17439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9646"/>
              </a:buClr>
              <a:buSzPts val="5400"/>
              <a:buFont typeface="Poppins"/>
              <a:buNone/>
              <a:defRPr sz="5400">
                <a:solidFill>
                  <a:srgbClr val="00964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3001818" y="5247976"/>
            <a:ext cx="6188400" cy="1096800"/>
          </a:xfrm>
          <a:prstGeom prst="rect">
            <a:avLst/>
          </a:prstGeom>
          <a:noFill/>
          <a:ln>
            <a:noFill/>
          </a:ln>
        </p:spPr>
        <p:txBody>
          <a:bodyPr spcFirstLastPara="1" wrap="square" lIns="91425" tIns="45700" rIns="91425" bIns="45700" anchor="t" anchorCtr="0">
            <a:normAutofit/>
          </a:bodyPr>
          <a:lstStyle>
            <a:lvl1pPr lvl="0" algn="ctr">
              <a:spcBef>
                <a:spcPts val="1000"/>
              </a:spcBef>
              <a:spcAft>
                <a:spcPts val="0"/>
              </a:spcAft>
              <a:buSzPts val="1920"/>
              <a:buNone/>
              <a:defRPr>
                <a:solidFill>
                  <a:srgbClr val="7F7F7F"/>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4" name="Google Shape;24;p2"/>
          <p:cNvSpPr txBox="1">
            <a:spLocks noGrp="1"/>
          </p:cNvSpPr>
          <p:nvPr>
            <p:ph type="sldNum" idx="12"/>
          </p:nvPr>
        </p:nvSpPr>
        <p:spPr>
          <a:xfrm>
            <a:off x="1083132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
          <p:cNvSpPr/>
          <p:nvPr/>
        </p:nvSpPr>
        <p:spPr>
          <a:xfrm>
            <a:off x="0" y="0"/>
            <a:ext cx="12192000" cy="32994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6" name="Google Shape;26;p2"/>
          <p:cNvPicPr preferRelativeResize="0"/>
          <p:nvPr/>
        </p:nvPicPr>
        <p:blipFill rotWithShape="1">
          <a:blip r:embed="rId2">
            <a:alphaModFix/>
          </a:blip>
          <a:srcRect/>
          <a:stretch/>
        </p:blipFill>
        <p:spPr>
          <a:xfrm>
            <a:off x="4810508" y="1329180"/>
            <a:ext cx="2570986" cy="641022"/>
          </a:xfrm>
          <a:prstGeom prst="rect">
            <a:avLst/>
          </a:prstGeom>
          <a:noFill/>
          <a:ln>
            <a:noFill/>
          </a:ln>
        </p:spPr>
      </p:pic>
      <p:cxnSp>
        <p:nvCxnSpPr>
          <p:cNvPr id="27" name="Google Shape;27;p2"/>
          <p:cNvCxnSpPr/>
          <p:nvPr/>
        </p:nvCxnSpPr>
        <p:spPr>
          <a:xfrm>
            <a:off x="387540" y="3413130"/>
            <a:ext cx="11127000" cy="0"/>
          </a:xfrm>
          <a:prstGeom prst="straightConnector1">
            <a:avLst/>
          </a:prstGeom>
          <a:noFill/>
          <a:ln w="12700" cap="rnd" cmpd="sng">
            <a:solidFill>
              <a:srgbClr val="009646"/>
            </a:solidFill>
            <a:prstDash val="solid"/>
            <a:round/>
            <a:headEnd type="oval" w="med" len="med"/>
            <a:tailEnd type="oval" w="med" len="med"/>
          </a:ln>
        </p:spPr>
      </p:cxnSp>
      <p:pic>
        <p:nvPicPr>
          <p:cNvPr id="28" name="Google Shape;28;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 name="Google Shape;29;p2"/>
          <p:cNvPicPr preferRelativeResize="0"/>
          <p:nvPr/>
        </p:nvPicPr>
        <p:blipFill rotWithShape="1">
          <a:blip r:embed="rId4">
            <a:alphaModFix/>
          </a:blip>
          <a:srcRect/>
          <a:stretch/>
        </p:blipFill>
        <p:spPr>
          <a:xfrm>
            <a:off x="4993450" y="2200225"/>
            <a:ext cx="2205102" cy="5491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2526306" y="207169"/>
            <a:ext cx="8249400" cy="937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body" idx="1"/>
          </p:nvPr>
        </p:nvSpPr>
        <p:spPr>
          <a:xfrm>
            <a:off x="811805"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4" name="Google Shape;84;p11"/>
          <p:cNvSpPr txBox="1">
            <a:spLocks noGrp="1"/>
          </p:cNvSpPr>
          <p:nvPr>
            <p:ph type="body" idx="2"/>
          </p:nvPr>
        </p:nvSpPr>
        <p:spPr>
          <a:xfrm>
            <a:off x="5921688"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5" name="Google Shape;85;p1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7" name="Google Shape;87;p1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3600"/>
              <a:buFont typeface="Poppi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body" idx="1"/>
          </p:nvPr>
        </p:nvSpPr>
        <p:spPr>
          <a:xfrm>
            <a:off x="811805"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1" name="Google Shape;91;p12"/>
          <p:cNvSpPr txBox="1">
            <a:spLocks noGrp="1"/>
          </p:cNvSpPr>
          <p:nvPr>
            <p:ph type="body" idx="2"/>
          </p:nvPr>
        </p:nvSpPr>
        <p:spPr>
          <a:xfrm>
            <a:off x="811805"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2" name="Google Shape;92;p12"/>
          <p:cNvSpPr txBox="1">
            <a:spLocks noGrp="1"/>
          </p:cNvSpPr>
          <p:nvPr>
            <p:ph type="body" idx="3"/>
          </p:nvPr>
        </p:nvSpPr>
        <p:spPr>
          <a:xfrm>
            <a:off x="5914727"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3" name="Google Shape;93;p12"/>
          <p:cNvSpPr txBox="1">
            <a:spLocks noGrp="1"/>
          </p:cNvSpPr>
          <p:nvPr>
            <p:ph type="body" idx="4"/>
          </p:nvPr>
        </p:nvSpPr>
        <p:spPr>
          <a:xfrm>
            <a:off x="5914728"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4" name="Google Shape;94;p1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96" name="Google Shape;96;p1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7"/>
        <p:cNvGrpSpPr/>
        <p:nvPr/>
      </p:nvGrpSpPr>
      <p:grpSpPr>
        <a:xfrm>
          <a:off x="0" y="0"/>
          <a:ext cx="0" cy="0"/>
          <a:chOff x="0" y="0"/>
          <a:chExt cx="0" cy="0"/>
        </a:xfrm>
      </p:grpSpPr>
      <p:sp>
        <p:nvSpPr>
          <p:cNvPr id="98" name="Google Shape;98;p1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1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00" name="Google Shape;100;p1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811804" y="1167610"/>
            <a:ext cx="5064300" cy="1278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4"/>
          <p:cNvSpPr txBox="1">
            <a:spLocks noGrp="1"/>
          </p:cNvSpPr>
          <p:nvPr>
            <p:ph type="body" idx="1"/>
          </p:nvPr>
        </p:nvSpPr>
        <p:spPr>
          <a:xfrm>
            <a:off x="6262035" y="1167609"/>
            <a:ext cx="4513500" cy="4740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04" name="Google Shape;104;p14"/>
          <p:cNvSpPr txBox="1">
            <a:spLocks noGrp="1"/>
          </p:cNvSpPr>
          <p:nvPr>
            <p:ph type="body" idx="2"/>
          </p:nvPr>
        </p:nvSpPr>
        <p:spPr>
          <a:xfrm>
            <a:off x="811804" y="2446075"/>
            <a:ext cx="5064300" cy="34617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80"/>
              <a:buFont typeface="Poppins Light"/>
              <a:buNone/>
              <a:defRPr sz="1600"/>
            </a:lvl1pPr>
            <a:lvl2pPr marL="914400" lvl="1" indent="-228600" algn="l">
              <a:spcBef>
                <a:spcPts val="1000"/>
              </a:spcBef>
              <a:spcAft>
                <a:spcPts val="0"/>
              </a:spcAft>
              <a:buSzPts val="1120"/>
              <a:buFont typeface="Poppins Light"/>
              <a:buNone/>
              <a:defRPr sz="1400"/>
            </a:lvl2pPr>
            <a:lvl3pPr marL="1371600" lvl="2" indent="-228600" algn="l">
              <a:spcBef>
                <a:spcPts val="1000"/>
              </a:spcBef>
              <a:spcAft>
                <a:spcPts val="0"/>
              </a:spcAft>
              <a:buSzPts val="960"/>
              <a:buFont typeface="Poppins Light"/>
              <a:buNone/>
              <a:defRPr sz="1200"/>
            </a:lvl3pPr>
            <a:lvl4pPr marL="1828800" lvl="3" indent="-228600" algn="l">
              <a:spcBef>
                <a:spcPts val="1000"/>
              </a:spcBef>
              <a:spcAft>
                <a:spcPts val="0"/>
              </a:spcAft>
              <a:buSzPts val="800"/>
              <a:buFont typeface="Poppins Light"/>
              <a:buNone/>
              <a:defRPr sz="1000"/>
            </a:lvl4pPr>
            <a:lvl5pPr marL="2286000" lvl="4" indent="-228600" algn="l">
              <a:spcBef>
                <a:spcPts val="1000"/>
              </a:spcBef>
              <a:spcAft>
                <a:spcPts val="0"/>
              </a:spcAft>
              <a:buSzPts val="800"/>
              <a:buFont typeface="Poppins Light"/>
              <a:buNone/>
              <a:defRPr sz="1000"/>
            </a:lvl5pPr>
            <a:lvl6pPr marL="2743200" lvl="5" indent="-228600" algn="l">
              <a:spcBef>
                <a:spcPts val="1000"/>
              </a:spcBef>
              <a:spcAft>
                <a:spcPts val="0"/>
              </a:spcAft>
              <a:buSzPts val="800"/>
              <a:buFont typeface="Poppins Light"/>
              <a:buNone/>
              <a:defRPr sz="1000">
                <a:latin typeface="Poppins Light"/>
                <a:ea typeface="Poppins Light"/>
                <a:cs typeface="Poppins Light"/>
                <a:sym typeface="Poppins Light"/>
              </a:defRPr>
            </a:lvl6pPr>
            <a:lvl7pPr marL="3200400" lvl="6" indent="-228600" algn="l">
              <a:spcBef>
                <a:spcPts val="1000"/>
              </a:spcBef>
              <a:spcAft>
                <a:spcPts val="0"/>
              </a:spcAft>
              <a:buSzPts val="800"/>
              <a:buFont typeface="Poppins Light"/>
              <a:buNone/>
              <a:defRPr sz="1000">
                <a:latin typeface="Poppins Light"/>
                <a:ea typeface="Poppins Light"/>
                <a:cs typeface="Poppins Light"/>
                <a:sym typeface="Poppins Light"/>
              </a:defRPr>
            </a:lvl7pPr>
            <a:lvl8pPr marL="3657600" lvl="7" indent="-228600" algn="l">
              <a:spcBef>
                <a:spcPts val="1000"/>
              </a:spcBef>
              <a:spcAft>
                <a:spcPts val="0"/>
              </a:spcAft>
              <a:buSzPts val="800"/>
              <a:buFont typeface="Poppins Light"/>
              <a:buNone/>
              <a:defRPr sz="1000">
                <a:latin typeface="Poppins Light"/>
                <a:ea typeface="Poppins Light"/>
                <a:cs typeface="Poppins Light"/>
                <a:sym typeface="Poppins Light"/>
              </a:defRPr>
            </a:lvl8pPr>
            <a:lvl9pPr marL="4114800" lvl="8" indent="-228600" algn="l">
              <a:spcBef>
                <a:spcPts val="1000"/>
              </a:spcBef>
              <a:spcAft>
                <a:spcPts val="0"/>
              </a:spcAft>
              <a:buSzPts val="800"/>
              <a:buFont typeface="Poppins Light"/>
              <a:buNone/>
              <a:defRPr sz="1000">
                <a:latin typeface="Poppins Light"/>
                <a:ea typeface="Poppins Light"/>
                <a:cs typeface="Poppins Light"/>
                <a:sym typeface="Poppins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811805" y="4627959"/>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a:spLocks noGrp="1"/>
          </p:cNvSpPr>
          <p:nvPr>
            <p:ph type="pic" idx="2"/>
          </p:nvPr>
        </p:nvSpPr>
        <p:spPr>
          <a:xfrm>
            <a:off x="811805" y="1003852"/>
            <a:ext cx="9963900" cy="3451500"/>
          </a:xfrm>
          <a:prstGeom prst="rect">
            <a:avLst/>
          </a:prstGeom>
          <a:noFill/>
          <a:ln>
            <a:noFill/>
          </a:ln>
        </p:spPr>
      </p:sp>
      <p:sp>
        <p:nvSpPr>
          <p:cNvPr id="108" name="Google Shape;108;p15"/>
          <p:cNvSpPr txBox="1">
            <a:spLocks noGrp="1"/>
          </p:cNvSpPr>
          <p:nvPr>
            <p:ph type="body" idx="1"/>
          </p:nvPr>
        </p:nvSpPr>
        <p:spPr>
          <a:xfrm>
            <a:off x="811805" y="5194697"/>
            <a:ext cx="8596800" cy="713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
        <p:nvSpPr>
          <p:cNvPr id="109" name="Google Shape;109;p1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5"/>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11" name="Google Shape;111;p15"/>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Picture with Title">
  <p:cSld name="1_Picture with Title">
    <p:spTree>
      <p:nvGrpSpPr>
        <p:cNvPr id="1" name="Shape 112"/>
        <p:cNvGrpSpPr/>
        <p:nvPr/>
      </p:nvGrpSpPr>
      <p:grpSpPr>
        <a:xfrm>
          <a:off x="0" y="0"/>
          <a:ext cx="0" cy="0"/>
          <a:chOff x="0" y="0"/>
          <a:chExt cx="0" cy="0"/>
        </a:xfrm>
      </p:grpSpPr>
      <p:sp>
        <p:nvSpPr>
          <p:cNvPr id="113" name="Google Shape;113;p16"/>
          <p:cNvSpPr>
            <a:spLocks noGrp="1"/>
          </p:cNvSpPr>
          <p:nvPr>
            <p:ph type="pic" idx="2"/>
          </p:nvPr>
        </p:nvSpPr>
        <p:spPr>
          <a:xfrm>
            <a:off x="0" y="989279"/>
            <a:ext cx="11681100" cy="5868600"/>
          </a:xfrm>
          <a:prstGeom prst="rect">
            <a:avLst/>
          </a:prstGeom>
          <a:noFill/>
          <a:ln>
            <a:noFill/>
          </a:ln>
        </p:spPr>
      </p:sp>
      <p:sp>
        <p:nvSpPr>
          <p:cNvPr id="114" name="Google Shape;114;p16"/>
          <p:cNvSpPr txBox="1">
            <a:spLocks noGrp="1"/>
          </p:cNvSpPr>
          <p:nvPr>
            <p:ph type="title"/>
          </p:nvPr>
        </p:nvSpPr>
        <p:spPr>
          <a:xfrm>
            <a:off x="811805" y="5228594"/>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body" idx="1"/>
          </p:nvPr>
        </p:nvSpPr>
        <p:spPr>
          <a:xfrm>
            <a:off x="811805" y="5795332"/>
            <a:ext cx="85968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811804" y="1182688"/>
            <a:ext cx="8596800" cy="3019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a:off x="811804" y="4335722"/>
            <a:ext cx="8596800" cy="15711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19" name="Google Shape;119;p17"/>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7"/>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21" name="Google Shape;121;p17"/>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1074769" y="1224690"/>
            <a:ext cx="8094000" cy="2529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body" idx="1"/>
          </p:nvPr>
        </p:nvSpPr>
        <p:spPr>
          <a:xfrm>
            <a:off x="820767" y="4083873"/>
            <a:ext cx="85968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3F3F3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25" name="Google Shape;125;p18"/>
          <p:cNvSpPr txBox="1">
            <a:spLocks noGrp="1"/>
          </p:cNvSpPr>
          <p:nvPr>
            <p:ph type="body" idx="2"/>
          </p:nvPr>
        </p:nvSpPr>
        <p:spPr>
          <a:xfrm>
            <a:off x="820770" y="4598121"/>
            <a:ext cx="8596800" cy="1308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26" name="Google Shape;126;p18"/>
          <p:cNvSpPr txBox="1"/>
          <p:nvPr/>
        </p:nvSpPr>
        <p:spPr>
          <a:xfrm>
            <a:off x="685305" y="1224690"/>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7" name="Google Shape;127;p18"/>
          <p:cNvSpPr txBox="1"/>
          <p:nvPr/>
        </p:nvSpPr>
        <p:spPr>
          <a:xfrm>
            <a:off x="9036446" y="3514608"/>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8" name="Google Shape;128;p1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0" name="Google Shape;130;p1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1854699" y="1151685"/>
            <a:ext cx="8094000" cy="22533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9"/>
          <p:cNvSpPr txBox="1">
            <a:spLocks noGrp="1"/>
          </p:cNvSpPr>
          <p:nvPr>
            <p:ph type="body" idx="1"/>
          </p:nvPr>
        </p:nvSpPr>
        <p:spPr>
          <a:xfrm>
            <a:off x="2289504" y="3632200"/>
            <a:ext cx="7224600" cy="381000"/>
          </a:xfrm>
          <a:prstGeom prst="rect">
            <a:avLst/>
          </a:prstGeom>
          <a:noFill/>
          <a:ln>
            <a:noFill/>
          </a:ln>
        </p:spPr>
        <p:txBody>
          <a:bodyPr spcFirstLastPara="1" wrap="square" lIns="91425" tIns="45700" rIns="91425" bIns="45700" anchor="ctr" anchorCtr="0">
            <a:noAutofit/>
          </a:bodyPr>
          <a:lstStyle>
            <a:lvl1pPr marL="457200" lvl="0" indent="-228600" algn="ctr">
              <a:spcBef>
                <a:spcPts val="1000"/>
              </a:spcBef>
              <a:spcAft>
                <a:spcPts val="0"/>
              </a:spcAft>
              <a:buSzPts val="1280"/>
              <a:buFont typeface="Poppins Light"/>
              <a:buNone/>
              <a:defRPr sz="1600">
                <a:solidFill>
                  <a:srgbClr val="7F7F7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34" name="Google Shape;134;p19"/>
          <p:cNvSpPr txBox="1">
            <a:spLocks noGrp="1"/>
          </p:cNvSpPr>
          <p:nvPr>
            <p:ph type="body" idx="2"/>
          </p:nvPr>
        </p:nvSpPr>
        <p:spPr>
          <a:xfrm>
            <a:off x="1600700" y="4273248"/>
            <a:ext cx="8596800" cy="1571100"/>
          </a:xfrm>
          <a:prstGeom prst="rect">
            <a:avLst/>
          </a:prstGeom>
          <a:no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Raleway Light"/>
              <a:buNone/>
              <a:defRPr sz="1800">
                <a:solidFill>
                  <a:srgbClr val="3F3F3F"/>
                </a:solidFill>
                <a:latin typeface="Raleway Light"/>
                <a:ea typeface="Raleway Light"/>
                <a:cs typeface="Raleway Light"/>
                <a:sym typeface="Raleway Light"/>
              </a:defRPr>
            </a:lvl1pPr>
            <a:lvl2pPr marL="914400" lvl="1" indent="-228600" algn="l">
              <a:spcBef>
                <a:spcPts val="1000"/>
              </a:spcBef>
              <a:spcAft>
                <a:spcPts val="0"/>
              </a:spcAft>
              <a:buSzPts val="1440"/>
              <a:buFont typeface="Raleway Light"/>
              <a:buNone/>
              <a:defRPr sz="1800">
                <a:solidFill>
                  <a:srgbClr val="888888"/>
                </a:solidFill>
                <a:latin typeface="Raleway Light"/>
                <a:ea typeface="Raleway Light"/>
                <a:cs typeface="Raleway Light"/>
                <a:sym typeface="Raleway Light"/>
              </a:defRPr>
            </a:lvl2pPr>
            <a:lvl3pPr marL="1371600" lvl="2" indent="-228600" algn="l">
              <a:spcBef>
                <a:spcPts val="1000"/>
              </a:spcBef>
              <a:spcAft>
                <a:spcPts val="0"/>
              </a:spcAft>
              <a:buSzPts val="1280"/>
              <a:buFont typeface="Raleway Light"/>
              <a:buNone/>
              <a:defRPr sz="1600">
                <a:solidFill>
                  <a:srgbClr val="888888"/>
                </a:solidFill>
                <a:latin typeface="Raleway Light"/>
                <a:ea typeface="Raleway Light"/>
                <a:cs typeface="Raleway Light"/>
                <a:sym typeface="Raleway Light"/>
              </a:defRPr>
            </a:lvl3pPr>
            <a:lvl4pPr marL="1828800" lvl="3"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4pPr>
            <a:lvl5pPr marL="2286000" lvl="4"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5pPr>
            <a:lvl6pPr marL="2743200" lvl="5"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6pPr>
            <a:lvl7pPr marL="3200400" lvl="6"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7pPr>
            <a:lvl8pPr marL="3657600" lvl="7"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8pPr>
            <a:lvl9pPr marL="4114800" lvl="8"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9pPr>
          </a:lstStyle>
          <a:p>
            <a:endParaRPr/>
          </a:p>
        </p:txBody>
      </p:sp>
      <p:sp>
        <p:nvSpPr>
          <p:cNvPr id="135" name="Google Shape;135;p19"/>
          <p:cNvSpPr txBox="1"/>
          <p:nvPr/>
        </p:nvSpPr>
        <p:spPr>
          <a:xfrm>
            <a:off x="1465235" y="1151684"/>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36" name="Google Shape;136;p19"/>
          <p:cNvSpPr txBox="1"/>
          <p:nvPr/>
        </p:nvSpPr>
        <p:spPr>
          <a:xfrm>
            <a:off x="9751151" y="3136612"/>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sz="1800" b="0" i="0" u="none" strike="noStrike" cap="none">
              <a:solidFill>
                <a:srgbClr val="0070C0"/>
              </a:solidFill>
              <a:latin typeface="Arial"/>
              <a:ea typeface="Arial"/>
              <a:cs typeface="Arial"/>
              <a:sym typeface="Arial"/>
            </a:endParaRPr>
          </a:p>
        </p:txBody>
      </p:sp>
      <p:sp>
        <p:nvSpPr>
          <p:cNvPr id="137" name="Google Shape;137;p1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9" name="Google Shape;139;p1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811804" y="1734765"/>
            <a:ext cx="8596800" cy="2595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0"/>
          <p:cNvSpPr txBox="1">
            <a:spLocks noGrp="1"/>
          </p:cNvSpPr>
          <p:nvPr>
            <p:ph type="body" idx="1"/>
          </p:nvPr>
        </p:nvSpPr>
        <p:spPr>
          <a:xfrm>
            <a:off x="811804" y="4464843"/>
            <a:ext cx="8596800" cy="1436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43" name="Google Shape;143;p2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2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45" name="Google Shape;145;p2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3"/>
          <p:cNvSpPr/>
          <p:nvPr/>
        </p:nvSpPr>
        <p:spPr>
          <a:xfrm>
            <a:off x="6076708" y="0"/>
            <a:ext cx="6115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2" name="Google Shape;32;p3"/>
          <p:cNvSpPr/>
          <p:nvPr/>
        </p:nvSpPr>
        <p:spPr>
          <a:xfrm>
            <a:off x="0" y="0"/>
            <a:ext cx="6096000" cy="68580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3" name="Google Shape;33;p3"/>
          <p:cNvSpPr txBox="1">
            <a:spLocks noGrp="1"/>
          </p:cNvSpPr>
          <p:nvPr>
            <p:ph type="title"/>
          </p:nvPr>
        </p:nvSpPr>
        <p:spPr>
          <a:xfrm>
            <a:off x="677335" y="2700867"/>
            <a:ext cx="4566900" cy="1826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000"/>
              <a:buFont typeface="Poppins"/>
              <a:buNone/>
              <a:defRPr sz="40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body" idx="1"/>
          </p:nvPr>
        </p:nvSpPr>
        <p:spPr>
          <a:xfrm>
            <a:off x="677335" y="4527448"/>
            <a:ext cx="4566900" cy="860400"/>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Clr>
                <a:schemeClr val="lt1"/>
              </a:buClr>
              <a:buSzPts val="1600"/>
              <a:buNone/>
              <a:defRPr sz="2000">
                <a:solidFill>
                  <a:schemeClr val="lt1"/>
                </a:solidFill>
              </a:defRPr>
            </a:lvl1pPr>
            <a:lvl2pPr marL="914400" lvl="1" indent="-228600" algn="l">
              <a:spcBef>
                <a:spcPts val="1000"/>
              </a:spcBef>
              <a:spcAft>
                <a:spcPts val="0"/>
              </a:spcAft>
              <a:buClr>
                <a:schemeClr val="lt1"/>
              </a:buClr>
              <a:buSzPts val="1440"/>
              <a:buNone/>
              <a:defRPr sz="1800">
                <a:solidFill>
                  <a:schemeClr val="lt1"/>
                </a:solidFill>
              </a:defRPr>
            </a:lvl2pPr>
            <a:lvl3pPr marL="1371600" lvl="2" indent="-228600" algn="l">
              <a:spcBef>
                <a:spcPts val="1000"/>
              </a:spcBef>
              <a:spcAft>
                <a:spcPts val="0"/>
              </a:spcAft>
              <a:buClr>
                <a:schemeClr val="lt1"/>
              </a:buClr>
              <a:buSzPts val="1280"/>
              <a:buNone/>
              <a:defRPr sz="1600">
                <a:solidFill>
                  <a:schemeClr val="lt1"/>
                </a:solidFill>
              </a:defRPr>
            </a:lvl3pPr>
            <a:lvl4pPr marL="1828800" lvl="3" indent="-228600" algn="l">
              <a:spcBef>
                <a:spcPts val="1000"/>
              </a:spcBef>
              <a:spcAft>
                <a:spcPts val="0"/>
              </a:spcAft>
              <a:buClr>
                <a:schemeClr val="lt1"/>
              </a:buClr>
              <a:buSzPts val="1120"/>
              <a:buNone/>
              <a:defRPr sz="1400">
                <a:solidFill>
                  <a:schemeClr val="lt1"/>
                </a:solidFill>
              </a:defRPr>
            </a:lvl4pPr>
            <a:lvl5pPr marL="2286000" lvl="4" indent="-228600" algn="l">
              <a:spcBef>
                <a:spcPts val="1000"/>
              </a:spcBef>
              <a:spcAft>
                <a:spcPts val="0"/>
              </a:spcAft>
              <a:buClr>
                <a:schemeClr val="lt1"/>
              </a:buClr>
              <a:buSzPts val="1120"/>
              <a:buNone/>
              <a:defRPr sz="1400">
                <a:solidFill>
                  <a:schemeClr val="lt1"/>
                </a:solidFill>
              </a:defRPr>
            </a:lvl5pPr>
            <a:lvl6pPr marL="2743200" lvl="5" indent="-228600" algn="l">
              <a:spcBef>
                <a:spcPts val="1000"/>
              </a:spcBef>
              <a:spcAft>
                <a:spcPts val="0"/>
              </a:spcAft>
              <a:buClr>
                <a:schemeClr val="lt1"/>
              </a:buClr>
              <a:buSzPts val="1120"/>
              <a:buNone/>
              <a:defRPr sz="1400">
                <a:solidFill>
                  <a:schemeClr val="lt1"/>
                </a:solidFill>
              </a:defRPr>
            </a:lvl6pPr>
            <a:lvl7pPr marL="3200400" lvl="6" indent="-228600" algn="l">
              <a:spcBef>
                <a:spcPts val="1000"/>
              </a:spcBef>
              <a:spcAft>
                <a:spcPts val="0"/>
              </a:spcAft>
              <a:buClr>
                <a:schemeClr val="lt1"/>
              </a:buClr>
              <a:buSzPts val="1120"/>
              <a:buNone/>
              <a:defRPr sz="1400">
                <a:solidFill>
                  <a:schemeClr val="lt1"/>
                </a:solidFill>
              </a:defRPr>
            </a:lvl7pPr>
            <a:lvl8pPr marL="3657600" lvl="7" indent="-228600" algn="l">
              <a:spcBef>
                <a:spcPts val="1000"/>
              </a:spcBef>
              <a:spcAft>
                <a:spcPts val="0"/>
              </a:spcAft>
              <a:buClr>
                <a:schemeClr val="lt1"/>
              </a:buClr>
              <a:buSzPts val="1120"/>
              <a:buNone/>
              <a:defRPr sz="1400">
                <a:solidFill>
                  <a:schemeClr val="lt1"/>
                </a:solidFill>
              </a:defRPr>
            </a:lvl8pPr>
            <a:lvl9pPr marL="4114800" lvl="8" indent="-228600" algn="l">
              <a:spcBef>
                <a:spcPts val="1000"/>
              </a:spcBef>
              <a:spcAft>
                <a:spcPts val="0"/>
              </a:spcAft>
              <a:buClr>
                <a:schemeClr val="lt1"/>
              </a:buClr>
              <a:buSzPts val="1120"/>
              <a:buNone/>
              <a:defRPr sz="1400">
                <a:solidFill>
                  <a:schemeClr val="lt1"/>
                </a:solidFill>
              </a:defRPr>
            </a:lvl9pPr>
          </a:lstStyle>
          <a:p>
            <a:endParaRPr/>
          </a:p>
        </p:txBody>
      </p:sp>
      <p:pic>
        <p:nvPicPr>
          <p:cNvPr id="35" name="Google Shape;35;p3"/>
          <p:cNvPicPr preferRelativeResize="0"/>
          <p:nvPr/>
        </p:nvPicPr>
        <p:blipFill rotWithShape="1">
          <a:blip r:embed="rId2">
            <a:alphaModFix/>
          </a:blip>
          <a:srcRect r="-20"/>
          <a:stretch/>
        </p:blipFill>
        <p:spPr>
          <a:xfrm>
            <a:off x="1761975" y="709400"/>
            <a:ext cx="2572549" cy="640500"/>
          </a:xfrm>
          <a:prstGeom prst="rect">
            <a:avLst/>
          </a:prstGeom>
          <a:noFill/>
          <a:ln>
            <a:noFill/>
          </a:ln>
        </p:spPr>
      </p:pic>
      <p:sp>
        <p:nvSpPr>
          <p:cNvPr id="36" name="Google Shape;36;p3"/>
          <p:cNvSpPr>
            <a:spLocks noGrp="1"/>
          </p:cNvSpPr>
          <p:nvPr>
            <p:ph type="pic" idx="2"/>
          </p:nvPr>
        </p:nvSpPr>
        <p:spPr>
          <a:xfrm>
            <a:off x="6096000" y="0"/>
            <a:ext cx="6096000" cy="6858000"/>
          </a:xfrm>
          <a:prstGeom prst="rect">
            <a:avLst/>
          </a:prstGeom>
          <a:noFill/>
          <a:ln>
            <a:noFill/>
          </a:ln>
        </p:spPr>
      </p:sp>
      <p:sp>
        <p:nvSpPr>
          <p:cNvPr id="37" name="Google Shape;37;p3"/>
          <p:cNvSpPr/>
          <p:nvPr/>
        </p:nvSpPr>
        <p:spPr>
          <a:xfrm>
            <a:off x="1150686" y="1721292"/>
            <a:ext cx="3794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lt1"/>
                </a:solidFill>
                <a:latin typeface="Poppins Light"/>
                <a:ea typeface="Poppins Light"/>
                <a:cs typeface="Poppins Light"/>
                <a:sym typeface="Poppins Light"/>
              </a:rPr>
              <a:t>A step towards rural transformation</a:t>
            </a:r>
            <a:endParaRPr/>
          </a:p>
        </p:txBody>
      </p:sp>
      <p:cxnSp>
        <p:nvCxnSpPr>
          <p:cNvPr id="38" name="Google Shape;38;p3"/>
          <p:cNvCxnSpPr/>
          <p:nvPr/>
        </p:nvCxnSpPr>
        <p:spPr>
          <a:xfrm>
            <a:off x="977153" y="2100358"/>
            <a:ext cx="4141800" cy="0"/>
          </a:xfrm>
          <a:prstGeom prst="straightConnector1">
            <a:avLst/>
          </a:prstGeom>
          <a:noFill/>
          <a:ln w="12700" cap="rnd" cmpd="sng">
            <a:solidFill>
              <a:schemeClr val="lt1"/>
            </a:solidFill>
            <a:prstDash val="solid"/>
            <a:round/>
            <a:headEnd type="oval" w="med" len="med"/>
            <a:tailEnd type="oval"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811803" y="1127728"/>
            <a:ext cx="9963900" cy="26283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1"/>
          <p:cNvSpPr txBox="1">
            <a:spLocks noGrp="1"/>
          </p:cNvSpPr>
          <p:nvPr>
            <p:ph type="body" idx="1"/>
          </p:nvPr>
        </p:nvSpPr>
        <p:spPr>
          <a:xfrm>
            <a:off x="803460" y="4063206"/>
            <a:ext cx="99735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chemeClr val="accent1"/>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49" name="Google Shape;149;p21"/>
          <p:cNvSpPr txBox="1">
            <a:spLocks noGrp="1"/>
          </p:cNvSpPr>
          <p:nvPr>
            <p:ph type="body" idx="2"/>
          </p:nvPr>
        </p:nvSpPr>
        <p:spPr>
          <a:xfrm>
            <a:off x="803463" y="4577454"/>
            <a:ext cx="9973500" cy="1326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50" name="Google Shape;150;p2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2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2" name="Google Shape;152;p2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2"/>
          <p:cNvSpPr txBox="1">
            <a:spLocks noGrp="1"/>
          </p:cNvSpPr>
          <p:nvPr>
            <p:ph type="body" idx="1"/>
          </p:nvPr>
        </p:nvSpPr>
        <p:spPr>
          <a:xfrm rot="-5400000">
            <a:off x="3853352" y="-996084"/>
            <a:ext cx="3880800" cy="9963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56" name="Google Shape;156;p2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p2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8" name="Google Shape;158;p2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rot="-5400000">
            <a:off x="-969446" y="2775099"/>
            <a:ext cx="4867200" cy="1304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3"/>
          <p:cNvSpPr txBox="1">
            <a:spLocks noGrp="1"/>
          </p:cNvSpPr>
          <p:nvPr>
            <p:ph type="body" idx="1"/>
          </p:nvPr>
        </p:nvSpPr>
        <p:spPr>
          <a:xfrm rot="-5400000">
            <a:off x="4237225" y="-677453"/>
            <a:ext cx="4867200" cy="82098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62" name="Google Shape;162;p2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2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64" name="Google Shape;164;p2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2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5" name="Google Shape;175;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6" name="Google Shape;176;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1" type="title">
  <p:cSld name="Title Slide 1">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8" name="Google Shape;168;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69" name="Google Shape;169;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0" name="Google Shape;170;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59551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4"/>
          <p:cNvSpPr txBox="1">
            <a:spLocks noGrp="1"/>
          </p:cNvSpPr>
          <p:nvPr>
            <p:ph type="title"/>
          </p:nvPr>
        </p:nvSpPr>
        <p:spPr>
          <a:xfrm>
            <a:off x="2536025" y="218475"/>
            <a:ext cx="9000600" cy="7017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body" idx="1"/>
          </p:nvPr>
        </p:nvSpPr>
        <p:spPr>
          <a:xfrm>
            <a:off x="811805" y="1130301"/>
            <a:ext cx="9963900" cy="47775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o"/>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Font typeface="Poppins"/>
              <a:buChar char="►"/>
              <a:defRPr>
                <a:latin typeface="Poppins"/>
                <a:ea typeface="Poppins"/>
                <a:cs typeface="Poppins"/>
                <a:sym typeface="Poppins"/>
              </a:defRPr>
            </a:lvl6pPr>
            <a:lvl7pPr marL="3200400" lvl="6" indent="-320039" algn="l">
              <a:spcBef>
                <a:spcPts val="1000"/>
              </a:spcBef>
              <a:spcAft>
                <a:spcPts val="0"/>
              </a:spcAft>
              <a:buSzPts val="1440"/>
              <a:buFont typeface="Poppins"/>
              <a:buChar char="►"/>
              <a:defRPr>
                <a:latin typeface="Poppins"/>
                <a:ea typeface="Poppins"/>
                <a:cs typeface="Poppins"/>
                <a:sym typeface="Poppins"/>
              </a:defRPr>
            </a:lvl7pPr>
            <a:lvl8pPr marL="3657600" lvl="7" indent="-320040" algn="l">
              <a:spcBef>
                <a:spcPts val="1000"/>
              </a:spcBef>
              <a:spcAft>
                <a:spcPts val="0"/>
              </a:spcAft>
              <a:buSzPts val="1440"/>
              <a:buFont typeface="Poppins"/>
              <a:buChar char="►"/>
              <a:defRPr>
                <a:latin typeface="Poppins"/>
                <a:ea typeface="Poppins"/>
                <a:cs typeface="Poppins"/>
                <a:sym typeface="Poppins"/>
              </a:defRPr>
            </a:lvl8pPr>
            <a:lvl9pPr marL="4114800" lvl="8" indent="-320040" algn="l">
              <a:spcBef>
                <a:spcPts val="1000"/>
              </a:spcBef>
              <a:spcAft>
                <a:spcPts val="0"/>
              </a:spcAft>
              <a:buSzPts val="1440"/>
              <a:buFont typeface="Poppins"/>
              <a:buChar char="►"/>
              <a:defRPr>
                <a:latin typeface="Poppins"/>
                <a:ea typeface="Poppins"/>
                <a:cs typeface="Poppins"/>
                <a:sym typeface="Poppins"/>
              </a:defRPr>
            </a:lvl9pPr>
          </a:lstStyle>
          <a:p>
            <a:endParaRPr/>
          </a:p>
        </p:txBody>
      </p:sp>
      <p:sp>
        <p:nvSpPr>
          <p:cNvPr id="42" name="Google Shape;42;p4"/>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4"/>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4" name="Google Shape;44;p4"/>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9" name="Google Shape;49;p5"/>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p:cSld name="Graphic">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2536031" y="207169"/>
            <a:ext cx="8238300" cy="924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6"/>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4" name="Google Shape;54;p6"/>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5" name="Google Shape;55;p6"/>
          <p:cNvSpPr>
            <a:spLocks noGrp="1"/>
          </p:cNvSpPr>
          <p:nvPr>
            <p:ph type="dgm" idx="2"/>
          </p:nvPr>
        </p:nvSpPr>
        <p:spPr>
          <a:xfrm>
            <a:off x="811274" y="1131033"/>
            <a:ext cx="9963300" cy="4776900"/>
          </a:xfrm>
          <a:prstGeom prst="rect">
            <a:avLst/>
          </a:prstGeom>
          <a:noFill/>
          <a:ln>
            <a:noFill/>
          </a:ln>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Picture with Caption">
  <p:cSld name="4_Picture with Caption">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811805" y="1003852"/>
            <a:ext cx="101946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a:spLocks noGrp="1"/>
          </p:cNvSpPr>
          <p:nvPr>
            <p:ph type="pic" idx="2"/>
          </p:nvPr>
        </p:nvSpPr>
        <p:spPr>
          <a:xfrm>
            <a:off x="811805" y="1945341"/>
            <a:ext cx="5040000" cy="2340000"/>
          </a:xfrm>
          <a:prstGeom prst="rect">
            <a:avLst/>
          </a:prstGeom>
          <a:noFill/>
          <a:ln>
            <a:noFill/>
          </a:ln>
        </p:spPr>
      </p:sp>
      <p:sp>
        <p:nvSpPr>
          <p:cNvPr id="59" name="Google Shape;59;p7"/>
          <p:cNvSpPr>
            <a:spLocks noGrp="1"/>
          </p:cNvSpPr>
          <p:nvPr>
            <p:ph type="pic" idx="3"/>
          </p:nvPr>
        </p:nvSpPr>
        <p:spPr>
          <a:xfrm>
            <a:off x="5966511" y="1945341"/>
            <a:ext cx="5040000" cy="2340000"/>
          </a:xfrm>
          <a:prstGeom prst="rect">
            <a:avLst/>
          </a:prstGeom>
          <a:noFill/>
          <a:ln>
            <a:noFill/>
          </a:ln>
        </p:spPr>
      </p:sp>
      <p:sp>
        <p:nvSpPr>
          <p:cNvPr id="60" name="Google Shape;60;p7"/>
          <p:cNvSpPr>
            <a:spLocks noGrp="1"/>
          </p:cNvSpPr>
          <p:nvPr>
            <p:ph type="pic" idx="4"/>
          </p:nvPr>
        </p:nvSpPr>
        <p:spPr>
          <a:xfrm>
            <a:off x="811805" y="4401671"/>
            <a:ext cx="5040000" cy="2340000"/>
          </a:xfrm>
          <a:prstGeom prst="rect">
            <a:avLst/>
          </a:prstGeom>
          <a:noFill/>
          <a:ln>
            <a:noFill/>
          </a:ln>
        </p:spPr>
      </p:sp>
      <p:sp>
        <p:nvSpPr>
          <p:cNvPr id="61" name="Google Shape;61;p7"/>
          <p:cNvSpPr>
            <a:spLocks noGrp="1"/>
          </p:cNvSpPr>
          <p:nvPr>
            <p:ph type="pic" idx="5"/>
          </p:nvPr>
        </p:nvSpPr>
        <p:spPr>
          <a:xfrm>
            <a:off x="5966511" y="4401671"/>
            <a:ext cx="5040000" cy="2340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Picture with Caption" type="picTx">
  <p:cSld name="PICTURE_WITH_CAPTION_TEXT">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811804" y="4663677"/>
            <a:ext cx="9963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a:spLocks noGrp="1"/>
          </p:cNvSpPr>
          <p:nvPr>
            <p:ph type="pic" idx="2"/>
          </p:nvPr>
        </p:nvSpPr>
        <p:spPr>
          <a:xfrm>
            <a:off x="811804" y="1070754"/>
            <a:ext cx="4860000" cy="3456000"/>
          </a:xfrm>
          <a:prstGeom prst="rect">
            <a:avLst/>
          </a:prstGeom>
          <a:noFill/>
          <a:ln>
            <a:noFill/>
          </a:ln>
        </p:spPr>
      </p:sp>
      <p:sp>
        <p:nvSpPr>
          <p:cNvPr id="65" name="Google Shape;65;p8"/>
          <p:cNvSpPr txBox="1">
            <a:spLocks noGrp="1"/>
          </p:cNvSpPr>
          <p:nvPr>
            <p:ph type="body" idx="1"/>
          </p:nvPr>
        </p:nvSpPr>
        <p:spPr>
          <a:xfrm>
            <a:off x="811804" y="5230415"/>
            <a:ext cx="99639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Font typeface="Poppins"/>
              <a:buNone/>
              <a:defRPr sz="1200">
                <a:latin typeface="Poppins"/>
                <a:ea typeface="Poppins"/>
                <a:cs typeface="Poppins"/>
                <a:sym typeface="Poppins"/>
              </a:defRPr>
            </a:lvl1pPr>
            <a:lvl2pPr marL="914400" lvl="1" indent="-228600" algn="l">
              <a:spcBef>
                <a:spcPts val="1000"/>
              </a:spcBef>
              <a:spcAft>
                <a:spcPts val="0"/>
              </a:spcAft>
              <a:buSzPts val="960"/>
              <a:buFont typeface="Poppins"/>
              <a:buNone/>
              <a:defRPr sz="1200">
                <a:latin typeface="Poppins"/>
                <a:ea typeface="Poppins"/>
                <a:cs typeface="Poppins"/>
                <a:sym typeface="Poppins"/>
              </a:defRPr>
            </a:lvl2pPr>
            <a:lvl3pPr marL="1371600" lvl="2" indent="-228600" algn="l">
              <a:spcBef>
                <a:spcPts val="1000"/>
              </a:spcBef>
              <a:spcAft>
                <a:spcPts val="0"/>
              </a:spcAft>
              <a:buSzPts val="800"/>
              <a:buFont typeface="Poppins"/>
              <a:buNone/>
              <a:defRPr sz="1000">
                <a:latin typeface="Poppins"/>
                <a:ea typeface="Poppins"/>
                <a:cs typeface="Poppins"/>
                <a:sym typeface="Poppins"/>
              </a:defRPr>
            </a:lvl3pPr>
            <a:lvl4pPr marL="1828800" lvl="3" indent="-228600" algn="l">
              <a:spcBef>
                <a:spcPts val="1000"/>
              </a:spcBef>
              <a:spcAft>
                <a:spcPts val="0"/>
              </a:spcAft>
              <a:buSzPts val="720"/>
              <a:buFont typeface="Poppins"/>
              <a:buNone/>
              <a:defRPr sz="900">
                <a:latin typeface="Poppins"/>
                <a:ea typeface="Poppins"/>
                <a:cs typeface="Poppins"/>
                <a:sym typeface="Poppins"/>
              </a:defRPr>
            </a:lvl4pPr>
            <a:lvl5pPr marL="2286000" lvl="4" indent="-228600" algn="l">
              <a:spcBef>
                <a:spcPts val="1000"/>
              </a:spcBef>
              <a:spcAft>
                <a:spcPts val="0"/>
              </a:spcAft>
              <a:buSzPts val="720"/>
              <a:buFont typeface="Poppins"/>
              <a:buNone/>
              <a:defRPr sz="900">
                <a:latin typeface="Poppins"/>
                <a:ea typeface="Poppins"/>
                <a:cs typeface="Poppins"/>
                <a:sym typeface="Poppins"/>
              </a:defRPr>
            </a:lvl5pPr>
            <a:lvl6pPr marL="2743200" lvl="5" indent="-228600" algn="l">
              <a:spcBef>
                <a:spcPts val="1000"/>
              </a:spcBef>
              <a:spcAft>
                <a:spcPts val="0"/>
              </a:spcAft>
              <a:buSzPts val="720"/>
              <a:buFont typeface="Poppins"/>
              <a:buNone/>
              <a:defRPr sz="900">
                <a:latin typeface="Poppins"/>
                <a:ea typeface="Poppins"/>
                <a:cs typeface="Poppins"/>
                <a:sym typeface="Poppins"/>
              </a:defRPr>
            </a:lvl6pPr>
            <a:lvl7pPr marL="3200400" lvl="6" indent="-228600" algn="l">
              <a:spcBef>
                <a:spcPts val="1000"/>
              </a:spcBef>
              <a:spcAft>
                <a:spcPts val="0"/>
              </a:spcAft>
              <a:buSzPts val="720"/>
              <a:buFont typeface="Poppins"/>
              <a:buNone/>
              <a:defRPr sz="900">
                <a:latin typeface="Poppins"/>
                <a:ea typeface="Poppins"/>
                <a:cs typeface="Poppins"/>
                <a:sym typeface="Poppins"/>
              </a:defRPr>
            </a:lvl7pPr>
            <a:lvl8pPr marL="3657600" lvl="7" indent="-228600" algn="l">
              <a:spcBef>
                <a:spcPts val="1000"/>
              </a:spcBef>
              <a:spcAft>
                <a:spcPts val="0"/>
              </a:spcAft>
              <a:buSzPts val="720"/>
              <a:buFont typeface="Poppins"/>
              <a:buNone/>
              <a:defRPr sz="900">
                <a:latin typeface="Poppins"/>
                <a:ea typeface="Poppins"/>
                <a:cs typeface="Poppins"/>
                <a:sym typeface="Poppins"/>
              </a:defRPr>
            </a:lvl8pPr>
            <a:lvl9pPr marL="4114800" lvl="8" indent="-228600" algn="l">
              <a:spcBef>
                <a:spcPts val="1000"/>
              </a:spcBef>
              <a:spcAft>
                <a:spcPts val="0"/>
              </a:spcAft>
              <a:buSzPts val="720"/>
              <a:buFont typeface="Poppins"/>
              <a:buNone/>
              <a:defRPr sz="900">
                <a:latin typeface="Poppins"/>
                <a:ea typeface="Poppins"/>
                <a:cs typeface="Poppins"/>
                <a:sym typeface="Poppins"/>
              </a:defRPr>
            </a:lvl9pPr>
          </a:lstStyle>
          <a:p>
            <a:endParaRPr/>
          </a:p>
        </p:txBody>
      </p:sp>
      <p:sp>
        <p:nvSpPr>
          <p:cNvPr id="66" name="Google Shape;66;p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8" name="Google Shape;68;p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9" name="Google Shape;69;p8"/>
          <p:cNvSpPr>
            <a:spLocks noGrp="1"/>
          </p:cNvSpPr>
          <p:nvPr>
            <p:ph type="pic" idx="3"/>
          </p:nvPr>
        </p:nvSpPr>
        <p:spPr>
          <a:xfrm>
            <a:off x="5915575" y="1070754"/>
            <a:ext cx="4860000" cy="3456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2533448" y="201107"/>
            <a:ext cx="8242200" cy="9489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74" name="Google Shape;74;p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a:spLocks noGrp="1"/>
          </p:cNvSpPr>
          <p:nvPr>
            <p:ph type="chart" idx="2"/>
          </p:nvPr>
        </p:nvSpPr>
        <p:spPr>
          <a:xfrm>
            <a:off x="811274" y="1131033"/>
            <a:ext cx="9963900" cy="4784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78" name="Google Shape;78;p1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1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0" name="Google Shape;80;p1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6">
            <a:alphaModFix amt="15000"/>
          </a:blip>
          <a:srcRect r="74367"/>
          <a:stretch/>
        </p:blipFill>
        <p:spPr>
          <a:xfrm>
            <a:off x="7871140" y="2474402"/>
            <a:ext cx="4320861" cy="4269297"/>
          </a:xfrm>
          <a:prstGeom prst="rect">
            <a:avLst/>
          </a:prstGeom>
          <a:noFill/>
          <a:ln>
            <a:noFill/>
          </a:ln>
        </p:spPr>
      </p:pic>
      <p:sp>
        <p:nvSpPr>
          <p:cNvPr id="11" name="Google Shape;11;p1"/>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7F7F7F"/>
              </a:buClr>
              <a:buSzPts val="3600"/>
              <a:buFont typeface="Poppins"/>
              <a:buNone/>
              <a:defRPr sz="3600" b="1" i="0" u="none" strike="noStrike" cap="none">
                <a:solidFill>
                  <a:srgbClr val="7F7F7F"/>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1"/>
          <p:cNvSpPr txBox="1">
            <a:spLocks noGrp="1"/>
          </p:cNvSpPr>
          <p:nvPr>
            <p:ph type="body" idx="1"/>
          </p:nvPr>
        </p:nvSpPr>
        <p:spPr>
          <a:xfrm>
            <a:off x="811804" y="1142851"/>
            <a:ext cx="9963900" cy="4764900"/>
          </a:xfrm>
          <a:prstGeom prst="rect">
            <a:avLst/>
          </a:prstGeom>
          <a:noFill/>
          <a:ln>
            <a:noFill/>
          </a:ln>
        </p:spPr>
        <p:txBody>
          <a:bodyPr spcFirstLastPara="1" wrap="square" lIns="91425" tIns="45700" rIns="91425" bIns="45700" anchor="t" anchorCtr="0">
            <a:normAutofit/>
          </a:bodyPr>
          <a:lstStyle>
            <a:lvl1pPr marL="457200" marR="0" lvl="0" indent="-350520" algn="l" rtl="0">
              <a:spcBef>
                <a:spcPts val="1000"/>
              </a:spcBef>
              <a:spcAft>
                <a:spcPts val="0"/>
              </a:spcAft>
              <a:buClr>
                <a:srgbClr val="009646"/>
              </a:buClr>
              <a:buSzPts val="1920"/>
              <a:buFont typeface="Poppins Light"/>
              <a:buChar char="❖"/>
              <a:defRPr sz="2400" i="0" u="none" strike="noStrike" cap="none">
                <a:solidFill>
                  <a:srgbClr val="595959"/>
                </a:solidFill>
                <a:latin typeface="Poppins Light"/>
                <a:ea typeface="Poppins Light"/>
                <a:cs typeface="Poppins Light"/>
                <a:sym typeface="Poppins Light"/>
              </a:defRPr>
            </a:lvl1pPr>
            <a:lvl2pPr marL="914400" marR="0" lvl="1" indent="-320040" algn="l" rtl="0">
              <a:spcBef>
                <a:spcPts val="1000"/>
              </a:spcBef>
              <a:spcAft>
                <a:spcPts val="0"/>
              </a:spcAft>
              <a:buClr>
                <a:srgbClr val="009646"/>
              </a:buClr>
              <a:buSzPts val="1440"/>
              <a:buFont typeface="Poppins Light"/>
              <a:buChar char="⮚"/>
              <a:defRPr sz="1800" i="0" u="none" strike="noStrike" cap="none">
                <a:solidFill>
                  <a:srgbClr val="595959"/>
                </a:solidFill>
                <a:latin typeface="Poppins Light"/>
                <a:ea typeface="Poppins Light"/>
                <a:cs typeface="Poppins Light"/>
                <a:sym typeface="Poppins Light"/>
              </a:defRPr>
            </a:lvl2pPr>
            <a:lvl3pPr marL="1371600" marR="0" lvl="2" indent="-309880" algn="l" rtl="0">
              <a:spcBef>
                <a:spcPts val="1000"/>
              </a:spcBef>
              <a:spcAft>
                <a:spcPts val="0"/>
              </a:spcAft>
              <a:buClr>
                <a:srgbClr val="009646"/>
              </a:buClr>
              <a:buSzPts val="1280"/>
              <a:buFont typeface="Poppins Light"/>
              <a:buChar char="✔"/>
              <a:defRPr sz="1600" i="0" u="none" strike="noStrike" cap="none">
                <a:solidFill>
                  <a:srgbClr val="595959"/>
                </a:solidFill>
                <a:latin typeface="Poppins Light"/>
                <a:ea typeface="Poppins Light"/>
                <a:cs typeface="Poppins Light"/>
                <a:sym typeface="Poppins Light"/>
              </a:defRPr>
            </a:lvl3pPr>
            <a:lvl4pPr marL="1828800" marR="0" lvl="3" indent="-299719" algn="l" rtl="0">
              <a:spcBef>
                <a:spcPts val="1000"/>
              </a:spcBef>
              <a:spcAft>
                <a:spcPts val="0"/>
              </a:spcAft>
              <a:buClr>
                <a:srgbClr val="009646"/>
              </a:buClr>
              <a:buSzPts val="1120"/>
              <a:buFont typeface="Poppins Light"/>
              <a:buChar char="o"/>
              <a:defRPr sz="1400" i="0" u="none" strike="noStrike" cap="none">
                <a:solidFill>
                  <a:srgbClr val="595959"/>
                </a:solidFill>
                <a:latin typeface="Poppins Light"/>
                <a:ea typeface="Poppins Light"/>
                <a:cs typeface="Poppins Light"/>
                <a:sym typeface="Poppins Light"/>
              </a:defRPr>
            </a:lvl4pPr>
            <a:lvl5pPr marL="2286000" marR="0" lvl="4" indent="-299720" algn="l" rtl="0">
              <a:spcBef>
                <a:spcPts val="1000"/>
              </a:spcBef>
              <a:spcAft>
                <a:spcPts val="0"/>
              </a:spcAft>
              <a:buClr>
                <a:srgbClr val="009646"/>
              </a:buClr>
              <a:buSzPts val="1120"/>
              <a:buFont typeface="Poppins Light"/>
              <a:buChar char="•"/>
              <a:defRPr sz="1400" i="0" u="none" strike="noStrike" cap="none">
                <a:solidFill>
                  <a:srgbClr val="595959"/>
                </a:solidFill>
                <a:latin typeface="Poppins Light"/>
                <a:ea typeface="Poppins Light"/>
                <a:cs typeface="Poppins Light"/>
                <a:sym typeface="Poppins Light"/>
              </a:defRPr>
            </a:lvl5pPr>
            <a:lvl6pPr marL="2743200" marR="0" lvl="5"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6pPr>
            <a:lvl7pPr marL="3200400" marR="0" lvl="6"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7pPr>
            <a:lvl8pPr marL="3657600" marR="0" lvl="7"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8pPr>
            <a:lvl9pPr marL="4114800" marR="0" lvl="8"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9pPr>
          </a:lstStyle>
          <a:p>
            <a:endParaRPr/>
          </a:p>
        </p:txBody>
      </p:sp>
      <p:sp>
        <p:nvSpPr>
          <p:cNvPr id="13" name="Google Shape;13;p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i="0" u="none" strike="noStrike" cap="none">
                <a:solidFill>
                  <a:schemeClr val="accent1"/>
                </a:solidFill>
                <a:latin typeface="Poppins"/>
                <a:ea typeface="Poppins"/>
                <a:cs typeface="Poppins"/>
                <a:sym typeface="Poppins"/>
              </a:defRPr>
            </a:lvl1pPr>
            <a:lvl2pPr marL="0" marR="0" lvl="1" indent="0" algn="r" rtl="0">
              <a:spcBef>
                <a:spcPts val="0"/>
              </a:spcBef>
              <a:buNone/>
              <a:defRPr sz="800" i="0" u="none" strike="noStrike" cap="none">
                <a:solidFill>
                  <a:schemeClr val="accent1"/>
                </a:solidFill>
                <a:latin typeface="Poppins"/>
                <a:ea typeface="Poppins"/>
                <a:cs typeface="Poppins"/>
                <a:sym typeface="Poppins"/>
              </a:defRPr>
            </a:lvl2pPr>
            <a:lvl3pPr marL="0" marR="0" lvl="2" indent="0" algn="r" rtl="0">
              <a:spcBef>
                <a:spcPts val="0"/>
              </a:spcBef>
              <a:buNone/>
              <a:defRPr sz="800" i="0" u="none" strike="noStrike" cap="none">
                <a:solidFill>
                  <a:schemeClr val="accent1"/>
                </a:solidFill>
                <a:latin typeface="Poppins"/>
                <a:ea typeface="Poppins"/>
                <a:cs typeface="Poppins"/>
                <a:sym typeface="Poppins"/>
              </a:defRPr>
            </a:lvl3pPr>
            <a:lvl4pPr marL="0" marR="0" lvl="3" indent="0" algn="r" rtl="0">
              <a:spcBef>
                <a:spcPts val="0"/>
              </a:spcBef>
              <a:buNone/>
              <a:defRPr sz="800" i="0" u="none" strike="noStrike" cap="none">
                <a:solidFill>
                  <a:schemeClr val="accent1"/>
                </a:solidFill>
                <a:latin typeface="Poppins"/>
                <a:ea typeface="Poppins"/>
                <a:cs typeface="Poppins"/>
                <a:sym typeface="Poppins"/>
              </a:defRPr>
            </a:lvl4pPr>
            <a:lvl5pPr marL="0" marR="0" lvl="4" indent="0" algn="r" rtl="0">
              <a:spcBef>
                <a:spcPts val="0"/>
              </a:spcBef>
              <a:buNone/>
              <a:defRPr sz="800" i="0" u="none" strike="noStrike" cap="none">
                <a:solidFill>
                  <a:schemeClr val="accent1"/>
                </a:solidFill>
                <a:latin typeface="Poppins"/>
                <a:ea typeface="Poppins"/>
                <a:cs typeface="Poppins"/>
                <a:sym typeface="Poppins"/>
              </a:defRPr>
            </a:lvl5pPr>
            <a:lvl6pPr marL="0" marR="0" lvl="5" indent="0" algn="r" rtl="0">
              <a:spcBef>
                <a:spcPts val="0"/>
              </a:spcBef>
              <a:buNone/>
              <a:defRPr sz="800" i="0" u="none" strike="noStrike" cap="none">
                <a:solidFill>
                  <a:schemeClr val="accent1"/>
                </a:solidFill>
                <a:latin typeface="Poppins"/>
                <a:ea typeface="Poppins"/>
                <a:cs typeface="Poppins"/>
                <a:sym typeface="Poppins"/>
              </a:defRPr>
            </a:lvl6pPr>
            <a:lvl7pPr marL="0" marR="0" lvl="6" indent="0" algn="r" rtl="0">
              <a:spcBef>
                <a:spcPts val="0"/>
              </a:spcBef>
              <a:buNone/>
              <a:defRPr sz="800" i="0" u="none" strike="noStrike" cap="none">
                <a:solidFill>
                  <a:schemeClr val="accent1"/>
                </a:solidFill>
                <a:latin typeface="Poppins"/>
                <a:ea typeface="Poppins"/>
                <a:cs typeface="Poppins"/>
                <a:sym typeface="Poppins"/>
              </a:defRPr>
            </a:lvl7pPr>
            <a:lvl8pPr marL="0" marR="0" lvl="7" indent="0" algn="r" rtl="0">
              <a:spcBef>
                <a:spcPts val="0"/>
              </a:spcBef>
              <a:buNone/>
              <a:defRPr sz="800" i="0" u="none" strike="noStrike" cap="none">
                <a:solidFill>
                  <a:schemeClr val="accent1"/>
                </a:solidFill>
                <a:latin typeface="Poppins"/>
                <a:ea typeface="Poppins"/>
                <a:cs typeface="Poppins"/>
                <a:sym typeface="Poppins"/>
              </a:defRPr>
            </a:lvl8pPr>
            <a:lvl9pPr marL="0" marR="0" lvl="8" indent="0" algn="r" rtl="0">
              <a:spcBef>
                <a:spcPts val="0"/>
              </a:spcBef>
              <a:buNone/>
              <a:defRPr sz="800" i="0" u="none" strike="noStrike" cap="none">
                <a:solidFill>
                  <a:schemeClr val="accent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
          <p:cNvPicPr preferRelativeResize="0"/>
          <p:nvPr/>
        </p:nvPicPr>
        <p:blipFill rotWithShape="1">
          <a:blip r:embed="rId27">
            <a:alphaModFix/>
          </a:blip>
          <a:srcRect r="-644"/>
          <a:stretch/>
        </p:blipFill>
        <p:spPr>
          <a:xfrm>
            <a:off x="375750" y="365125"/>
            <a:ext cx="1454397" cy="359850"/>
          </a:xfrm>
          <a:prstGeom prst="rect">
            <a:avLst/>
          </a:prstGeom>
          <a:noFill/>
          <a:ln>
            <a:noFill/>
          </a:ln>
        </p:spPr>
      </p:pic>
      <p:cxnSp>
        <p:nvCxnSpPr>
          <p:cNvPr id="15" name="Google Shape;15;p1"/>
          <p:cNvCxnSpPr/>
          <p:nvPr/>
        </p:nvCxnSpPr>
        <p:spPr>
          <a:xfrm>
            <a:off x="387540" y="879676"/>
            <a:ext cx="11127000" cy="0"/>
          </a:xfrm>
          <a:prstGeom prst="straightConnector1">
            <a:avLst/>
          </a:prstGeom>
          <a:noFill/>
          <a:ln w="12700" cap="rnd" cmpd="sng">
            <a:solidFill>
              <a:srgbClr val="009646"/>
            </a:solidFill>
            <a:prstDash val="solid"/>
            <a:round/>
            <a:headEnd type="none" w="sm" len="sm"/>
            <a:tailEnd type="none" w="sm" len="sm"/>
          </a:ln>
        </p:spPr>
      </p:cxnSp>
      <p:sp>
        <p:nvSpPr>
          <p:cNvPr id="16" name="Google Shape;16;p1"/>
          <p:cNvSpPr/>
          <p:nvPr/>
        </p:nvSpPr>
        <p:spPr>
          <a:xfrm>
            <a:off x="11479942" y="844952"/>
            <a:ext cx="69300" cy="69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 name="Google Shape;17;p1"/>
          <p:cNvSpPr/>
          <p:nvPr/>
        </p:nvSpPr>
        <p:spPr>
          <a:xfrm rot="-5400000">
            <a:off x="8508950" y="3175050"/>
            <a:ext cx="6858000" cy="5079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Poppins Light"/>
                <a:ea typeface="Poppins Light"/>
                <a:cs typeface="Poppins Light"/>
                <a:sym typeface="Poppins Light"/>
              </a:rPr>
              <a:t>A step towards rural transformation</a:t>
            </a:r>
            <a:endParaRPr/>
          </a:p>
        </p:txBody>
      </p:sp>
      <p:sp>
        <p:nvSpPr>
          <p:cNvPr id="18" name="Google Shape;18;p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sp>
        <p:nvSpPr>
          <p:cNvPr id="19" name="Google Shape;19;p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cxnSp>
        <p:nvCxnSpPr>
          <p:cNvPr id="20" name="Google Shape;20;p1"/>
          <p:cNvCxnSpPr/>
          <p:nvPr/>
        </p:nvCxnSpPr>
        <p:spPr>
          <a:xfrm>
            <a:off x="2221707" y="278606"/>
            <a:ext cx="0" cy="502800"/>
          </a:xfrm>
          <a:prstGeom prst="straightConnector1">
            <a:avLst/>
          </a:prstGeom>
          <a:noFill/>
          <a:ln w="12700" cap="rnd" cmpd="sng">
            <a:solidFill>
              <a:srgbClr val="BFBFB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fticketing.org/login"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D0EC1AA3-0A9F-C89E-0BE5-1ECF8459C1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332E190-B898-8FCB-27B6-074D42D33FD7}"/>
              </a:ext>
            </a:extLst>
          </p:cNvPr>
          <p:cNvPicPr>
            <a:picLocks noChangeAspect="1"/>
          </p:cNvPicPr>
          <p:nvPr/>
        </p:nvPicPr>
        <p:blipFill>
          <a:blip r:embed="rId3"/>
          <a:stretch>
            <a:fillRect/>
          </a:stretch>
        </p:blipFill>
        <p:spPr>
          <a:xfrm>
            <a:off x="257592" y="1077024"/>
            <a:ext cx="8945401" cy="5242731"/>
          </a:xfrm>
          <a:prstGeom prst="rect">
            <a:avLst/>
          </a:prstGeom>
        </p:spPr>
      </p:pic>
      <p:sp>
        <p:nvSpPr>
          <p:cNvPr id="193" name="Google Shape;193;p28">
            <a:extLst>
              <a:ext uri="{FF2B5EF4-FFF2-40B4-BE49-F238E27FC236}">
                <a16:creationId xmlns:a16="http://schemas.microsoft.com/office/drawing/2014/main" id="{D117017A-5F41-89D0-263B-0514D60CAE8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Food Reimbursement</a:t>
            </a:r>
          </a:p>
        </p:txBody>
      </p:sp>
      <p:sp>
        <p:nvSpPr>
          <p:cNvPr id="12" name="Rectangle 11">
            <a:extLst>
              <a:ext uri="{FF2B5EF4-FFF2-40B4-BE49-F238E27FC236}">
                <a16:creationId xmlns:a16="http://schemas.microsoft.com/office/drawing/2014/main" id="{40DEEBF8-CEAA-9372-C9F3-89B34A9D1759}"/>
              </a:ext>
            </a:extLst>
          </p:cNvPr>
          <p:cNvSpPr/>
          <p:nvPr/>
        </p:nvSpPr>
        <p:spPr>
          <a:xfrm>
            <a:off x="2820817" y="1336622"/>
            <a:ext cx="3738342" cy="13279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F81372FD-C0F0-66B2-1D79-204BD5D8CBF0}"/>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0D10745-E5DB-9D19-A6E4-DE2BA77BAB48}"/>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Food,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A2D961AA-5AFA-1BED-7B51-09807E2ECC8E}"/>
              </a:ext>
            </a:extLst>
          </p:cNvPr>
          <p:cNvSpPr/>
          <p:nvPr/>
        </p:nvSpPr>
        <p:spPr>
          <a:xfrm>
            <a:off x="2801150" y="2772697"/>
            <a:ext cx="3738342" cy="3008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5FCA285-381C-B892-A368-48A51C1F799B}"/>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DA7C00B8-B228-2D77-0A80-4381361BFF7E}"/>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095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0E258A8-C5D6-7E19-2737-84F38DFE54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BE5D45-4F65-662A-D076-89427AEFD5E4}"/>
              </a:ext>
            </a:extLst>
          </p:cNvPr>
          <p:cNvPicPr>
            <a:picLocks noChangeAspect="1"/>
          </p:cNvPicPr>
          <p:nvPr/>
        </p:nvPicPr>
        <p:blipFill>
          <a:blip r:embed="rId3"/>
          <a:stretch>
            <a:fillRect/>
          </a:stretch>
        </p:blipFill>
        <p:spPr>
          <a:xfrm>
            <a:off x="0" y="987955"/>
            <a:ext cx="9183329" cy="2627841"/>
          </a:xfrm>
          <a:prstGeom prst="rect">
            <a:avLst/>
          </a:prstGeom>
        </p:spPr>
      </p:pic>
      <p:pic>
        <p:nvPicPr>
          <p:cNvPr id="6" name="Picture 5">
            <a:extLst>
              <a:ext uri="{FF2B5EF4-FFF2-40B4-BE49-F238E27FC236}">
                <a16:creationId xmlns:a16="http://schemas.microsoft.com/office/drawing/2014/main" id="{6EFB9EB6-3C32-BD62-3A79-7510D17D5966}"/>
              </a:ext>
            </a:extLst>
          </p:cNvPr>
          <p:cNvPicPr>
            <a:picLocks noChangeAspect="1"/>
          </p:cNvPicPr>
          <p:nvPr/>
        </p:nvPicPr>
        <p:blipFill>
          <a:blip r:embed="rId4"/>
          <a:srcRect t="15211"/>
          <a:stretch/>
        </p:blipFill>
        <p:spPr>
          <a:xfrm>
            <a:off x="0" y="3655127"/>
            <a:ext cx="9183329" cy="3008279"/>
          </a:xfrm>
          <a:prstGeom prst="rect">
            <a:avLst/>
          </a:prstGeom>
        </p:spPr>
      </p:pic>
      <p:sp>
        <p:nvSpPr>
          <p:cNvPr id="193" name="Google Shape;193;p28">
            <a:extLst>
              <a:ext uri="{FF2B5EF4-FFF2-40B4-BE49-F238E27FC236}">
                <a16:creationId xmlns:a16="http://schemas.microsoft.com/office/drawing/2014/main" id="{C225C3E0-54D7-6EC9-8381-A28C96A7DB2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Any Other Reimbursement</a:t>
            </a:r>
          </a:p>
        </p:txBody>
      </p:sp>
      <p:sp>
        <p:nvSpPr>
          <p:cNvPr id="12" name="Rectangle 11">
            <a:extLst>
              <a:ext uri="{FF2B5EF4-FFF2-40B4-BE49-F238E27FC236}">
                <a16:creationId xmlns:a16="http://schemas.microsoft.com/office/drawing/2014/main" id="{37CA0B55-8E24-A5BB-36FB-707F598A6314}"/>
              </a:ext>
            </a:extLst>
          </p:cNvPr>
          <p:cNvSpPr/>
          <p:nvPr/>
        </p:nvSpPr>
        <p:spPr>
          <a:xfrm>
            <a:off x="2712665" y="1336621"/>
            <a:ext cx="3738342" cy="21651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5C73A46D-BCA6-297E-AD99-E9B8D52F67C3}"/>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25A7135B-047B-264B-5D20-45B59B2AD1CD}"/>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Other Reimbursement,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E60C5441-8325-D413-425E-B113187B9B49}"/>
              </a:ext>
            </a:extLst>
          </p:cNvPr>
          <p:cNvSpPr/>
          <p:nvPr/>
        </p:nvSpPr>
        <p:spPr>
          <a:xfrm>
            <a:off x="2801150" y="3655124"/>
            <a:ext cx="3738342" cy="21651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E7FBE75-BA90-9D57-300F-F95D715B7318}"/>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46D70A96-0262-900E-98FB-F7F2AF1E331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363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AF03AC82-0D3F-1F50-5C6B-D87BF4486D7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58D6B9-1C0B-B246-8C8A-7261CA5477AB}"/>
              </a:ext>
            </a:extLst>
          </p:cNvPr>
          <p:cNvPicPr>
            <a:picLocks noChangeAspect="1"/>
          </p:cNvPicPr>
          <p:nvPr/>
        </p:nvPicPr>
        <p:blipFill>
          <a:blip r:embed="rId3"/>
          <a:stretch>
            <a:fillRect/>
          </a:stretch>
        </p:blipFill>
        <p:spPr>
          <a:xfrm>
            <a:off x="186812" y="879800"/>
            <a:ext cx="9016182" cy="2874873"/>
          </a:xfrm>
          <a:prstGeom prst="rect">
            <a:avLst/>
          </a:prstGeom>
        </p:spPr>
      </p:pic>
      <p:pic>
        <p:nvPicPr>
          <p:cNvPr id="3" name="Picture 2">
            <a:extLst>
              <a:ext uri="{FF2B5EF4-FFF2-40B4-BE49-F238E27FC236}">
                <a16:creationId xmlns:a16="http://schemas.microsoft.com/office/drawing/2014/main" id="{8AFCE1AE-09A3-E8BA-B2B7-1B2266937482}"/>
              </a:ext>
            </a:extLst>
          </p:cNvPr>
          <p:cNvPicPr>
            <a:picLocks noChangeAspect="1"/>
          </p:cNvPicPr>
          <p:nvPr/>
        </p:nvPicPr>
        <p:blipFill>
          <a:blip r:embed="rId4"/>
          <a:stretch>
            <a:fillRect/>
          </a:stretch>
        </p:blipFill>
        <p:spPr>
          <a:xfrm>
            <a:off x="186812" y="3853380"/>
            <a:ext cx="9090971" cy="3004614"/>
          </a:xfrm>
          <a:prstGeom prst="rect">
            <a:avLst/>
          </a:prstGeom>
        </p:spPr>
      </p:pic>
      <p:sp>
        <p:nvSpPr>
          <p:cNvPr id="193" name="Google Shape;193;p28">
            <a:extLst>
              <a:ext uri="{FF2B5EF4-FFF2-40B4-BE49-F238E27FC236}">
                <a16:creationId xmlns:a16="http://schemas.microsoft.com/office/drawing/2014/main" id="{C805CF3E-D6A1-8260-9AC1-96ECD4021CA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Ticket Additional Details</a:t>
            </a:r>
          </a:p>
        </p:txBody>
      </p:sp>
      <p:sp>
        <p:nvSpPr>
          <p:cNvPr id="18" name="TextBox 17">
            <a:extLst>
              <a:ext uri="{FF2B5EF4-FFF2-40B4-BE49-F238E27FC236}">
                <a16:creationId xmlns:a16="http://schemas.microsoft.com/office/drawing/2014/main" id="{3C65CECA-5431-65C9-7467-0734AA7F4FD5}"/>
              </a:ext>
            </a:extLst>
          </p:cNvPr>
          <p:cNvSpPr txBox="1"/>
          <p:nvPr/>
        </p:nvSpPr>
        <p:spPr>
          <a:xfrm>
            <a:off x="9341688" y="1077024"/>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'Add Bill,' a new bill section will open.</a:t>
            </a:r>
            <a:endParaRPr lang="en-IN" dirty="0"/>
          </a:p>
        </p:txBody>
      </p:sp>
      <p:sp>
        <p:nvSpPr>
          <p:cNvPr id="15" name="Rectangle 14">
            <a:extLst>
              <a:ext uri="{FF2B5EF4-FFF2-40B4-BE49-F238E27FC236}">
                <a16:creationId xmlns:a16="http://schemas.microsoft.com/office/drawing/2014/main" id="{43C0A69B-8E61-B961-E68F-A8E2F63F54ED}"/>
              </a:ext>
            </a:extLst>
          </p:cNvPr>
          <p:cNvSpPr/>
          <p:nvPr/>
        </p:nvSpPr>
        <p:spPr>
          <a:xfrm>
            <a:off x="2820817" y="1077024"/>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F4D7337-8A38-E6AF-52FF-148505420F9C}"/>
              </a:ext>
            </a:extLst>
          </p:cNvPr>
          <p:cNvSpPr txBox="1"/>
          <p:nvPr/>
        </p:nvSpPr>
        <p:spPr>
          <a:xfrm>
            <a:off x="9371183" y="2899273"/>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select 'Add Section,' a new section opens for you to add a new expense category.</a:t>
            </a:r>
            <a:endParaRPr lang="en-IN" dirty="0"/>
          </a:p>
        </p:txBody>
      </p:sp>
      <p:sp>
        <p:nvSpPr>
          <p:cNvPr id="10" name="TextBox 9">
            <a:extLst>
              <a:ext uri="{FF2B5EF4-FFF2-40B4-BE49-F238E27FC236}">
                <a16:creationId xmlns:a16="http://schemas.microsoft.com/office/drawing/2014/main" id="{E45F4D1D-C983-D4DC-C601-056BF6600A29}"/>
              </a:ext>
            </a:extLst>
          </p:cNvPr>
          <p:cNvSpPr txBox="1"/>
          <p:nvPr/>
        </p:nvSpPr>
        <p:spPr>
          <a:xfrm>
            <a:off x="9385411" y="5258491"/>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need to add a brief description.</a:t>
            </a:r>
            <a:endParaRPr lang="en-IN" dirty="0"/>
          </a:p>
        </p:txBody>
      </p:sp>
      <p:cxnSp>
        <p:nvCxnSpPr>
          <p:cNvPr id="17" name="Connector: Elbow 16">
            <a:extLst>
              <a:ext uri="{FF2B5EF4-FFF2-40B4-BE49-F238E27FC236}">
                <a16:creationId xmlns:a16="http://schemas.microsoft.com/office/drawing/2014/main" id="{1CE5562B-3207-2CC3-B831-312914C940A2}"/>
              </a:ext>
            </a:extLst>
          </p:cNvPr>
          <p:cNvCxnSpPr>
            <a:cxnSpLocks/>
          </p:cNvCxnSpPr>
          <p:nvPr/>
        </p:nvCxnSpPr>
        <p:spPr>
          <a:xfrm rot="10800000" flipV="1">
            <a:off x="6641171" y="1244672"/>
            <a:ext cx="2645918" cy="831878"/>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1D8AFD20-DF6A-0ECD-40C1-5F2D2B4BF816}"/>
              </a:ext>
            </a:extLst>
          </p:cNvPr>
          <p:cNvCxnSpPr>
            <a:cxnSpLocks/>
          </p:cNvCxnSpPr>
          <p:nvPr/>
        </p:nvCxnSpPr>
        <p:spPr>
          <a:xfrm rot="10800000" flipV="1">
            <a:off x="6725528" y="3175816"/>
            <a:ext cx="2616160" cy="1327357"/>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D2682576-C081-F8D5-4823-A9E2D513FAA8}"/>
              </a:ext>
            </a:extLst>
          </p:cNvPr>
          <p:cNvSpPr txBox="1"/>
          <p:nvPr/>
        </p:nvSpPr>
        <p:spPr>
          <a:xfrm>
            <a:off x="9371182" y="6115580"/>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'Save' button to create the ticket.</a:t>
            </a:r>
            <a:endParaRPr lang="en-IN" dirty="0"/>
          </a:p>
        </p:txBody>
      </p:sp>
      <p:sp>
        <p:nvSpPr>
          <p:cNvPr id="13" name="Rectangle 12">
            <a:extLst>
              <a:ext uri="{FF2B5EF4-FFF2-40B4-BE49-F238E27FC236}">
                <a16:creationId xmlns:a16="http://schemas.microsoft.com/office/drawing/2014/main" id="{93A40C10-369C-F231-FD64-DFDF1E9DBD45}"/>
              </a:ext>
            </a:extLst>
          </p:cNvPr>
          <p:cNvSpPr/>
          <p:nvPr/>
        </p:nvSpPr>
        <p:spPr>
          <a:xfrm>
            <a:off x="2806589" y="4170725"/>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Connector: Elbow 20">
            <a:extLst>
              <a:ext uri="{FF2B5EF4-FFF2-40B4-BE49-F238E27FC236}">
                <a16:creationId xmlns:a16="http://schemas.microsoft.com/office/drawing/2014/main" id="{D4F6FB63-A56D-71EC-F5F6-ABA45309ADDD}"/>
              </a:ext>
            </a:extLst>
          </p:cNvPr>
          <p:cNvCxnSpPr>
            <a:cxnSpLocks/>
          </p:cNvCxnSpPr>
          <p:nvPr/>
        </p:nvCxnSpPr>
        <p:spPr>
          <a:xfrm rot="10800000" flipV="1">
            <a:off x="5461693" y="5520101"/>
            <a:ext cx="3923719" cy="6482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8E929CA-6ACD-19A8-8418-F88BB9B14C21}"/>
              </a:ext>
            </a:extLst>
          </p:cNvPr>
          <p:cNvCxnSpPr/>
          <p:nvPr/>
        </p:nvCxnSpPr>
        <p:spPr>
          <a:xfrm flipH="1">
            <a:off x="6597445" y="6508952"/>
            <a:ext cx="277373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5523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3DED-AA81-3D90-FA3E-DB987CE4CDBE}"/>
              </a:ext>
            </a:extLst>
          </p:cNvPr>
          <p:cNvSpPr>
            <a:spLocks noGrp="1"/>
          </p:cNvSpPr>
          <p:nvPr>
            <p:ph type="title"/>
          </p:nvPr>
        </p:nvSpPr>
        <p:spPr/>
        <p:txBody>
          <a:bodyPr/>
          <a:lstStyle/>
          <a:p>
            <a:pPr algn="ctr"/>
            <a:r>
              <a:rPr lang="en-US" dirty="0"/>
              <a:t>Inside Tickets (Initialized)</a:t>
            </a:r>
            <a:endParaRPr lang="en-IN" dirty="0"/>
          </a:p>
        </p:txBody>
      </p:sp>
      <p:pic>
        <p:nvPicPr>
          <p:cNvPr id="9" name="Picture 8">
            <a:extLst>
              <a:ext uri="{FF2B5EF4-FFF2-40B4-BE49-F238E27FC236}">
                <a16:creationId xmlns:a16="http://schemas.microsoft.com/office/drawing/2014/main" id="{594B229D-4A79-D125-B6F7-E3565FACDC75}"/>
              </a:ext>
            </a:extLst>
          </p:cNvPr>
          <p:cNvPicPr>
            <a:picLocks noChangeAspect="1"/>
          </p:cNvPicPr>
          <p:nvPr/>
        </p:nvPicPr>
        <p:blipFill>
          <a:blip r:embed="rId2"/>
          <a:stretch>
            <a:fillRect/>
          </a:stretch>
        </p:blipFill>
        <p:spPr>
          <a:xfrm>
            <a:off x="0" y="879800"/>
            <a:ext cx="9657525" cy="5978200"/>
          </a:xfrm>
          <a:prstGeom prst="rect">
            <a:avLst/>
          </a:prstGeom>
        </p:spPr>
      </p:pic>
      <p:sp>
        <p:nvSpPr>
          <p:cNvPr id="10" name="TextBox 9">
            <a:extLst>
              <a:ext uri="{FF2B5EF4-FFF2-40B4-BE49-F238E27FC236}">
                <a16:creationId xmlns:a16="http://schemas.microsoft.com/office/drawing/2014/main" id="{5E5BE414-DB20-9D4A-4D75-B332851572DD}"/>
              </a:ext>
            </a:extLst>
          </p:cNvPr>
          <p:cNvSpPr txBox="1"/>
          <p:nvPr/>
        </p:nvSpPr>
        <p:spPr>
          <a:xfrm>
            <a:off x="9725645" y="970455"/>
            <a:ext cx="1979010" cy="203132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At the initial stage i.e., if you have not submitted the report, or if the manager or finance has rejected the ticket you can add a new section to the ticket or delete the entire ticket.</a:t>
            </a:r>
            <a:endParaRPr lang="en-IN" dirty="0"/>
          </a:p>
        </p:txBody>
      </p:sp>
      <p:sp>
        <p:nvSpPr>
          <p:cNvPr id="11" name="Rectangle 10">
            <a:extLst>
              <a:ext uri="{FF2B5EF4-FFF2-40B4-BE49-F238E27FC236}">
                <a16:creationId xmlns:a16="http://schemas.microsoft.com/office/drawing/2014/main" id="{709217B7-8A88-C732-E99D-711D801E79D3}"/>
              </a:ext>
            </a:extLst>
          </p:cNvPr>
          <p:cNvSpPr/>
          <p:nvPr/>
        </p:nvSpPr>
        <p:spPr>
          <a:xfrm>
            <a:off x="8347587" y="1467448"/>
            <a:ext cx="1081548" cy="6956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C06D3A8E-6862-4110-3DD4-4211519FEA64}"/>
              </a:ext>
            </a:extLst>
          </p:cNvPr>
          <p:cNvCxnSpPr>
            <a:cxnSpLocks/>
            <a:endCxn id="11" idx="3"/>
          </p:cNvCxnSpPr>
          <p:nvPr/>
        </p:nvCxnSpPr>
        <p:spPr>
          <a:xfrm rot="10800000">
            <a:off x="9429135" y="1815274"/>
            <a:ext cx="255434" cy="170843"/>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03F490E0-8A64-8D15-A4E7-29270C002184}"/>
              </a:ext>
            </a:extLst>
          </p:cNvPr>
          <p:cNvSpPr txBox="1"/>
          <p:nvPr/>
        </p:nvSpPr>
        <p:spPr>
          <a:xfrm>
            <a:off x="9803804" y="3271445"/>
            <a:ext cx="1900852"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At the initial stage, you can add bills to a section, delete a bill from a section, and also delete the entire section.</a:t>
            </a:r>
            <a:endParaRPr lang="en-IN" dirty="0"/>
          </a:p>
        </p:txBody>
      </p:sp>
      <p:sp>
        <p:nvSpPr>
          <p:cNvPr id="14" name="Rectangle 13">
            <a:extLst>
              <a:ext uri="{FF2B5EF4-FFF2-40B4-BE49-F238E27FC236}">
                <a16:creationId xmlns:a16="http://schemas.microsoft.com/office/drawing/2014/main" id="{28613639-6C30-6FB5-F0C4-990226E32B88}"/>
              </a:ext>
            </a:extLst>
          </p:cNvPr>
          <p:cNvSpPr/>
          <p:nvPr/>
        </p:nvSpPr>
        <p:spPr>
          <a:xfrm>
            <a:off x="8341694" y="3098571"/>
            <a:ext cx="1081548" cy="6956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507104A4-753C-0251-EDDE-7681CC7E8447}"/>
              </a:ext>
            </a:extLst>
          </p:cNvPr>
          <p:cNvCxnSpPr>
            <a:cxnSpLocks/>
            <a:endCxn id="14" idx="3"/>
          </p:cNvCxnSpPr>
          <p:nvPr/>
        </p:nvCxnSpPr>
        <p:spPr>
          <a:xfrm rot="10800000">
            <a:off x="9423243" y="3446397"/>
            <a:ext cx="302403" cy="240701"/>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555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D5B2-0EB7-1A9A-E161-9C787B673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DE941-91A2-4801-D403-CBF44FC6BF36}"/>
              </a:ext>
            </a:extLst>
          </p:cNvPr>
          <p:cNvSpPr>
            <a:spLocks noGrp="1"/>
          </p:cNvSpPr>
          <p:nvPr>
            <p:ph type="title"/>
          </p:nvPr>
        </p:nvSpPr>
        <p:spPr/>
        <p:txBody>
          <a:bodyPr/>
          <a:lstStyle/>
          <a:p>
            <a:pPr algn="ctr"/>
            <a:r>
              <a:rPr lang="en-US" dirty="0"/>
              <a:t>Inside Tickets (After Submission)</a:t>
            </a:r>
            <a:endParaRPr lang="en-IN" dirty="0"/>
          </a:p>
        </p:txBody>
      </p:sp>
      <p:pic>
        <p:nvPicPr>
          <p:cNvPr id="5" name="Picture 4">
            <a:extLst>
              <a:ext uri="{FF2B5EF4-FFF2-40B4-BE49-F238E27FC236}">
                <a16:creationId xmlns:a16="http://schemas.microsoft.com/office/drawing/2014/main" id="{1929AC92-D012-98CF-DEF1-1FAAE400E468}"/>
              </a:ext>
            </a:extLst>
          </p:cNvPr>
          <p:cNvPicPr>
            <a:picLocks noChangeAspect="1"/>
          </p:cNvPicPr>
          <p:nvPr/>
        </p:nvPicPr>
        <p:blipFill>
          <a:blip r:embed="rId2"/>
          <a:stretch>
            <a:fillRect/>
          </a:stretch>
        </p:blipFill>
        <p:spPr>
          <a:xfrm>
            <a:off x="1" y="922137"/>
            <a:ext cx="8593394" cy="5716663"/>
          </a:xfrm>
          <a:prstGeom prst="rect">
            <a:avLst/>
          </a:prstGeom>
        </p:spPr>
      </p:pic>
      <p:sp>
        <p:nvSpPr>
          <p:cNvPr id="3" name="TextBox 2">
            <a:extLst>
              <a:ext uri="{FF2B5EF4-FFF2-40B4-BE49-F238E27FC236}">
                <a16:creationId xmlns:a16="http://schemas.microsoft.com/office/drawing/2014/main" id="{F1C5E3FE-372D-3340-C982-6745EFB14D3F}"/>
              </a:ext>
            </a:extLst>
          </p:cNvPr>
          <p:cNvSpPr txBox="1"/>
          <p:nvPr/>
        </p:nvSpPr>
        <p:spPr>
          <a:xfrm>
            <a:off x="8768761" y="3206180"/>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Once the report is in 'In Progress' status, you can open the ticket and view the process flow.</a:t>
            </a:r>
            <a:endParaRPr lang="en-IN" dirty="0"/>
          </a:p>
        </p:txBody>
      </p:sp>
      <p:sp>
        <p:nvSpPr>
          <p:cNvPr id="4" name="Rectangle 3">
            <a:extLst>
              <a:ext uri="{FF2B5EF4-FFF2-40B4-BE49-F238E27FC236}">
                <a16:creationId xmlns:a16="http://schemas.microsoft.com/office/drawing/2014/main" id="{B90EA158-5F4C-EA73-B8A6-95A38105C003}"/>
              </a:ext>
            </a:extLst>
          </p:cNvPr>
          <p:cNvSpPr/>
          <p:nvPr/>
        </p:nvSpPr>
        <p:spPr>
          <a:xfrm>
            <a:off x="1425677" y="5479007"/>
            <a:ext cx="7167718" cy="9709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Connector: Elbow 5">
            <a:extLst>
              <a:ext uri="{FF2B5EF4-FFF2-40B4-BE49-F238E27FC236}">
                <a16:creationId xmlns:a16="http://schemas.microsoft.com/office/drawing/2014/main" id="{DA702959-E160-A595-3433-D5096B102CD2}"/>
              </a:ext>
            </a:extLst>
          </p:cNvPr>
          <p:cNvCxnSpPr>
            <a:cxnSpLocks/>
            <a:endCxn id="4" idx="3"/>
          </p:cNvCxnSpPr>
          <p:nvPr/>
        </p:nvCxnSpPr>
        <p:spPr>
          <a:xfrm rot="5400000">
            <a:off x="8295359" y="4575067"/>
            <a:ext cx="1687453" cy="1091379"/>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8613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A494B-E793-5126-A0CA-7375AFCDE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D874E9FA-17C1-96FF-AA7F-45AA41ED02D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Reports Page</a:t>
            </a:r>
          </a:p>
        </p:txBody>
      </p:sp>
      <p:pic>
        <p:nvPicPr>
          <p:cNvPr id="4" name="Picture 3">
            <a:extLst>
              <a:ext uri="{FF2B5EF4-FFF2-40B4-BE49-F238E27FC236}">
                <a16:creationId xmlns:a16="http://schemas.microsoft.com/office/drawing/2014/main" id="{32A330B7-8D20-C4BA-5BEC-71F4CF4CC9DE}"/>
              </a:ext>
            </a:extLst>
          </p:cNvPr>
          <p:cNvPicPr>
            <a:picLocks noChangeAspect="1"/>
          </p:cNvPicPr>
          <p:nvPr/>
        </p:nvPicPr>
        <p:blipFill>
          <a:blip r:embed="rId3"/>
          <a:stretch>
            <a:fillRect/>
          </a:stretch>
        </p:blipFill>
        <p:spPr>
          <a:xfrm>
            <a:off x="344129" y="1051377"/>
            <a:ext cx="10992465" cy="5806623"/>
          </a:xfrm>
          <a:prstGeom prst="rect">
            <a:avLst/>
          </a:prstGeom>
        </p:spPr>
      </p:pic>
    </p:spTree>
    <p:extLst>
      <p:ext uri="{BB962C8B-B14F-4D97-AF65-F5344CB8AC3E}">
        <p14:creationId xmlns:p14="http://schemas.microsoft.com/office/powerpoint/2010/main" val="1950325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8CDC30-3CF7-4573-8F0D-473C8747F0FA}"/>
              </a:ext>
            </a:extLst>
          </p:cNvPr>
          <p:cNvPicPr>
            <a:picLocks noChangeAspect="1"/>
          </p:cNvPicPr>
          <p:nvPr/>
        </p:nvPicPr>
        <p:blipFill>
          <a:blip r:embed="rId2"/>
          <a:stretch>
            <a:fillRect/>
          </a:stretch>
        </p:blipFill>
        <p:spPr>
          <a:xfrm>
            <a:off x="0" y="942537"/>
            <a:ext cx="8899234" cy="5915463"/>
          </a:xfrm>
          <a:prstGeom prst="rect">
            <a:avLst/>
          </a:prstGeom>
        </p:spPr>
      </p:pic>
      <p:sp>
        <p:nvSpPr>
          <p:cNvPr id="2" name="Title 1">
            <a:extLst>
              <a:ext uri="{FF2B5EF4-FFF2-40B4-BE49-F238E27FC236}">
                <a16:creationId xmlns:a16="http://schemas.microsoft.com/office/drawing/2014/main" id="{A6A4DBC2-5E43-684A-DBBE-C347B078FBE0}"/>
              </a:ext>
            </a:extLst>
          </p:cNvPr>
          <p:cNvSpPr>
            <a:spLocks noGrp="1"/>
          </p:cNvSpPr>
          <p:nvPr>
            <p:ph type="title"/>
          </p:nvPr>
        </p:nvSpPr>
        <p:spPr/>
        <p:txBody>
          <a:bodyPr/>
          <a:lstStyle/>
          <a:p>
            <a:pPr algn="ctr"/>
            <a:r>
              <a:rPr lang="en-US" dirty="0"/>
              <a:t>Report Edit</a:t>
            </a:r>
            <a:endParaRPr lang="en-IN" dirty="0"/>
          </a:p>
        </p:txBody>
      </p:sp>
      <p:sp>
        <p:nvSpPr>
          <p:cNvPr id="8" name="TextBox 7">
            <a:extLst>
              <a:ext uri="{FF2B5EF4-FFF2-40B4-BE49-F238E27FC236}">
                <a16:creationId xmlns:a16="http://schemas.microsoft.com/office/drawing/2014/main" id="{EDC6B1E0-C847-8F61-F2F1-86A3049BF491}"/>
              </a:ext>
            </a:extLst>
          </p:cNvPr>
          <p:cNvSpPr txBox="1"/>
          <p:nvPr/>
        </p:nvSpPr>
        <p:spPr>
          <a:xfrm>
            <a:off x="9145041" y="3491317"/>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When a report is in the </a:t>
            </a:r>
            <a:r>
              <a:rPr kumimoji="0" lang="en-IN" sz="1400" b="1" i="0" u="none" strike="noStrike" kern="0" cap="none" spc="0" normalizeH="0" baseline="0" noProof="0" dirty="0">
                <a:ln>
                  <a:noFill/>
                </a:ln>
                <a:solidFill>
                  <a:srgbClr val="000000"/>
                </a:solidFill>
                <a:effectLst/>
                <a:uLnTx/>
                <a:uFillTx/>
                <a:latin typeface="Arial"/>
                <a:cs typeface="Arial"/>
                <a:sym typeface="Arial"/>
              </a:rPr>
              <a:t>Initialized</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0000"/>
                </a:solidFill>
                <a:effectLst/>
                <a:uLnTx/>
                <a:uFillTx/>
                <a:latin typeface="Arial"/>
                <a:cs typeface="Arial"/>
                <a:sym typeface="Arial"/>
              </a:rPr>
              <a:t>Manager Rejected , FA Rejected</a:t>
            </a:r>
            <a:r>
              <a:rPr kumimoji="0" lang="en-US" sz="1400" b="0" i="0" u="none" strike="noStrike" kern="0" cap="none" spc="0" normalizeH="0" baseline="0" noProof="0" dirty="0">
                <a:ln>
                  <a:noFill/>
                </a:ln>
                <a:solidFill>
                  <a:srgbClr val="000000"/>
                </a:solidFill>
                <a:effectLst/>
                <a:uLnTx/>
                <a:uFillTx/>
                <a:latin typeface="Arial"/>
                <a:cs typeface="Arial"/>
                <a:sym typeface="Arial"/>
              </a:rPr>
              <a:t> stage</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then you can </a:t>
            </a:r>
            <a:r>
              <a:rPr kumimoji="0" lang="en-US" sz="1400" b="1" i="0" u="none" strike="noStrike" kern="0" cap="none" spc="0" normalizeH="0" baseline="0" noProof="0" dirty="0">
                <a:ln>
                  <a:noFill/>
                </a:ln>
                <a:solidFill>
                  <a:srgbClr val="000000"/>
                </a:solidFill>
                <a:effectLst/>
                <a:uLnTx/>
                <a:uFillTx/>
                <a:latin typeface="Arial"/>
                <a:cs typeface="Arial"/>
                <a:sym typeface="Arial"/>
              </a:rPr>
              <a:t>Edit</a:t>
            </a:r>
            <a:r>
              <a:rPr kumimoji="0" lang="en-US" sz="1400" b="0" i="0" u="none" strike="noStrike" kern="0" cap="none" spc="0" normalizeH="0" baseline="0" noProof="0" dirty="0">
                <a:ln>
                  <a:noFill/>
                </a:ln>
                <a:solidFill>
                  <a:srgbClr val="000000"/>
                </a:solidFill>
                <a:effectLst/>
                <a:uLnTx/>
                <a:uFillTx/>
                <a:latin typeface="Arial"/>
                <a:cs typeface="Arial"/>
                <a:sym typeface="Arial"/>
              </a:rPr>
              <a:t> the report.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6E8431CB-C084-7137-4CBB-CD8EB9E3A3E5}"/>
              </a:ext>
            </a:extLst>
          </p:cNvPr>
          <p:cNvSpPr/>
          <p:nvPr/>
        </p:nvSpPr>
        <p:spPr>
          <a:xfrm>
            <a:off x="7678992" y="2588330"/>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Connector: Elbow 9">
            <a:extLst>
              <a:ext uri="{FF2B5EF4-FFF2-40B4-BE49-F238E27FC236}">
                <a16:creationId xmlns:a16="http://schemas.microsoft.com/office/drawing/2014/main" id="{376E2697-9561-34E7-2C59-7EA533B2380F}"/>
              </a:ext>
            </a:extLst>
          </p:cNvPr>
          <p:cNvCxnSpPr>
            <a:cxnSpLocks/>
            <a:endCxn id="9" idx="3"/>
          </p:cNvCxnSpPr>
          <p:nvPr/>
        </p:nvCxnSpPr>
        <p:spPr>
          <a:xfrm rot="16200000" flipV="1">
            <a:off x="8804959" y="2991635"/>
            <a:ext cx="619089" cy="255641"/>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72926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83BE-4A99-D64C-AE48-ED827768FC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DEBB7B-1362-D173-6E34-1E0B2CC4F7AA}"/>
              </a:ext>
            </a:extLst>
          </p:cNvPr>
          <p:cNvPicPr>
            <a:picLocks noChangeAspect="1"/>
          </p:cNvPicPr>
          <p:nvPr/>
        </p:nvPicPr>
        <p:blipFill>
          <a:blip r:embed="rId2"/>
          <a:stretch>
            <a:fillRect/>
          </a:stretch>
        </p:blipFill>
        <p:spPr>
          <a:xfrm>
            <a:off x="396749" y="969022"/>
            <a:ext cx="8748292" cy="5957804"/>
          </a:xfrm>
          <a:prstGeom prst="rect">
            <a:avLst/>
          </a:prstGeom>
        </p:spPr>
      </p:pic>
      <p:sp>
        <p:nvSpPr>
          <p:cNvPr id="2" name="Title 1">
            <a:extLst>
              <a:ext uri="{FF2B5EF4-FFF2-40B4-BE49-F238E27FC236}">
                <a16:creationId xmlns:a16="http://schemas.microsoft.com/office/drawing/2014/main" id="{C27C9DC0-FD0B-B1D5-D7D3-ED10FF7CF85C}"/>
              </a:ext>
            </a:extLst>
          </p:cNvPr>
          <p:cNvSpPr>
            <a:spLocks noGrp="1"/>
          </p:cNvSpPr>
          <p:nvPr>
            <p:ph type="title"/>
          </p:nvPr>
        </p:nvSpPr>
        <p:spPr/>
        <p:txBody>
          <a:bodyPr/>
          <a:lstStyle/>
          <a:p>
            <a:pPr algn="ctr"/>
            <a:r>
              <a:rPr lang="en-US" dirty="0"/>
              <a:t>Report Edit Details</a:t>
            </a:r>
            <a:endParaRPr lang="en-IN" dirty="0"/>
          </a:p>
        </p:txBody>
      </p:sp>
      <p:sp>
        <p:nvSpPr>
          <p:cNvPr id="8" name="TextBox 7">
            <a:extLst>
              <a:ext uri="{FF2B5EF4-FFF2-40B4-BE49-F238E27FC236}">
                <a16:creationId xmlns:a16="http://schemas.microsoft.com/office/drawing/2014/main" id="{CD72A401-9BD7-4FA2-0560-D13B08C0140D}"/>
              </a:ext>
            </a:extLst>
          </p:cNvPr>
          <p:cNvSpPr txBox="1"/>
          <p:nvPr/>
        </p:nvSpPr>
        <p:spPr>
          <a:xfrm>
            <a:off x="9145041" y="3491317"/>
            <a:ext cx="216632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lvl="0">
              <a:defRPr/>
            </a:pPr>
            <a:r>
              <a:rPr lang="en-US" dirty="0"/>
              <a:t>In the Report Edit section, you can update the Start Date and End Date (which must be either the current date or a future date), as well as modify the Description of the report.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DE501BA5-5170-1A4C-262E-D93D9D6D891B}"/>
              </a:ext>
            </a:extLst>
          </p:cNvPr>
          <p:cNvSpPr/>
          <p:nvPr/>
        </p:nvSpPr>
        <p:spPr>
          <a:xfrm>
            <a:off x="2241755" y="2126214"/>
            <a:ext cx="3411793" cy="20725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Connector: Elbow 9">
            <a:extLst>
              <a:ext uri="{FF2B5EF4-FFF2-40B4-BE49-F238E27FC236}">
                <a16:creationId xmlns:a16="http://schemas.microsoft.com/office/drawing/2014/main" id="{2F74610F-19A0-7DEB-203B-37772BFEBFD0}"/>
              </a:ext>
            </a:extLst>
          </p:cNvPr>
          <p:cNvCxnSpPr>
            <a:cxnSpLocks/>
            <a:endCxn id="9" idx="3"/>
          </p:cNvCxnSpPr>
          <p:nvPr/>
        </p:nvCxnSpPr>
        <p:spPr>
          <a:xfrm rot="10800000">
            <a:off x="5653549" y="3162484"/>
            <a:ext cx="3491493" cy="66226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94796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787A7-0D93-2DB5-2E3D-10DF7681D4C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0843C48-B8C6-31F4-1432-0519D067FC29}"/>
              </a:ext>
            </a:extLst>
          </p:cNvPr>
          <p:cNvPicPr>
            <a:picLocks noChangeAspect="1"/>
          </p:cNvPicPr>
          <p:nvPr/>
        </p:nvPicPr>
        <p:blipFill>
          <a:blip r:embed="rId2"/>
          <a:stretch>
            <a:fillRect/>
          </a:stretch>
        </p:blipFill>
        <p:spPr>
          <a:xfrm>
            <a:off x="0" y="942537"/>
            <a:ext cx="8899234" cy="5915463"/>
          </a:xfrm>
          <a:prstGeom prst="rect">
            <a:avLst/>
          </a:prstGeom>
        </p:spPr>
      </p:pic>
      <p:sp>
        <p:nvSpPr>
          <p:cNvPr id="2" name="Title 1">
            <a:extLst>
              <a:ext uri="{FF2B5EF4-FFF2-40B4-BE49-F238E27FC236}">
                <a16:creationId xmlns:a16="http://schemas.microsoft.com/office/drawing/2014/main" id="{C6292E0C-C6B3-3EC5-BD9B-A6E1FA15DC57}"/>
              </a:ext>
            </a:extLst>
          </p:cNvPr>
          <p:cNvSpPr>
            <a:spLocks noGrp="1"/>
          </p:cNvSpPr>
          <p:nvPr>
            <p:ph type="title"/>
          </p:nvPr>
        </p:nvSpPr>
        <p:spPr/>
        <p:txBody>
          <a:bodyPr/>
          <a:lstStyle/>
          <a:p>
            <a:pPr algn="ctr"/>
            <a:r>
              <a:rPr lang="en-US" dirty="0"/>
              <a:t>Report Delete</a:t>
            </a:r>
            <a:endParaRPr lang="en-IN" dirty="0"/>
          </a:p>
        </p:txBody>
      </p:sp>
      <p:sp>
        <p:nvSpPr>
          <p:cNvPr id="8" name="TextBox 7">
            <a:extLst>
              <a:ext uri="{FF2B5EF4-FFF2-40B4-BE49-F238E27FC236}">
                <a16:creationId xmlns:a16="http://schemas.microsoft.com/office/drawing/2014/main" id="{BB6E4BBC-B1CC-59F1-5E47-7C1EEA86B595}"/>
              </a:ext>
            </a:extLst>
          </p:cNvPr>
          <p:cNvSpPr txBox="1"/>
          <p:nvPr/>
        </p:nvSpPr>
        <p:spPr>
          <a:xfrm>
            <a:off x="9145041" y="3491317"/>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When a report is in the </a:t>
            </a:r>
            <a:r>
              <a:rPr kumimoji="0" lang="en-IN" sz="1400" b="1" i="0" u="none" strike="noStrike" kern="0" cap="none" spc="0" normalizeH="0" baseline="0" noProof="0" dirty="0">
                <a:ln>
                  <a:noFill/>
                </a:ln>
                <a:solidFill>
                  <a:srgbClr val="000000"/>
                </a:solidFill>
                <a:effectLst/>
                <a:uLnTx/>
                <a:uFillTx/>
                <a:latin typeface="Arial"/>
                <a:cs typeface="Arial"/>
                <a:sym typeface="Arial"/>
              </a:rPr>
              <a:t>Initialized</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0000"/>
                </a:solidFill>
                <a:effectLst/>
                <a:uLnTx/>
                <a:uFillTx/>
                <a:latin typeface="Arial"/>
                <a:cs typeface="Arial"/>
                <a:sym typeface="Arial"/>
              </a:rPr>
              <a:t>Manager Rejected , FA Rejected</a:t>
            </a:r>
            <a:r>
              <a:rPr kumimoji="0" lang="en-US" sz="1400" b="0" i="0" u="none" strike="noStrike" kern="0" cap="none" spc="0" normalizeH="0" baseline="0" noProof="0" dirty="0">
                <a:ln>
                  <a:noFill/>
                </a:ln>
                <a:solidFill>
                  <a:srgbClr val="000000"/>
                </a:solidFill>
                <a:effectLst/>
                <a:uLnTx/>
                <a:uFillTx/>
                <a:latin typeface="Arial"/>
                <a:cs typeface="Arial"/>
                <a:sym typeface="Arial"/>
              </a:rPr>
              <a:t> stage</a:t>
            </a:r>
            <a:r>
              <a:rPr kumimoji="0" lang="en-US" sz="1400" b="1" i="0" u="none" strike="noStrike" kern="0" cap="none" spc="0" normalizeH="0" baseline="0" noProof="0" dirty="0">
                <a:ln>
                  <a:noFill/>
                </a:ln>
                <a:solidFill>
                  <a:srgbClr val="000000"/>
                </a:solidFill>
                <a:effectLst/>
                <a:uLnTx/>
                <a:uFillTx/>
                <a:latin typeface="Arial"/>
                <a:cs typeface="Arial"/>
                <a:sym typeface="Arial"/>
              </a:rPr>
              <a:t> and all tickets in the report are deleted </a:t>
            </a:r>
            <a:r>
              <a:rPr kumimoji="0" lang="en-US" sz="1400" b="0" i="0" u="none" strike="noStrike" kern="0" cap="none" spc="0" normalizeH="0" baseline="0" noProof="0" dirty="0">
                <a:ln>
                  <a:noFill/>
                </a:ln>
                <a:solidFill>
                  <a:srgbClr val="000000"/>
                </a:solidFill>
                <a:effectLst/>
                <a:uLnTx/>
                <a:uFillTx/>
                <a:latin typeface="Arial"/>
                <a:cs typeface="Arial"/>
                <a:sym typeface="Arial"/>
              </a:rPr>
              <a:t>then you can </a:t>
            </a:r>
            <a:r>
              <a:rPr kumimoji="0" lang="en-US" sz="1400" b="1" i="0" u="none" strike="noStrike" kern="0" cap="none" spc="0" normalizeH="0" baseline="0" noProof="0" dirty="0">
                <a:ln>
                  <a:noFill/>
                </a:ln>
                <a:solidFill>
                  <a:srgbClr val="000000"/>
                </a:solidFill>
                <a:effectLst/>
                <a:uLnTx/>
                <a:uFillTx/>
                <a:latin typeface="Arial"/>
                <a:cs typeface="Arial"/>
                <a:sym typeface="Arial"/>
              </a:rPr>
              <a:t>Delete</a:t>
            </a:r>
            <a:r>
              <a:rPr kumimoji="0" lang="en-US" sz="1400" b="0" i="0" u="none" strike="noStrike" kern="0" cap="none" spc="0" normalizeH="0" baseline="0" noProof="0" dirty="0">
                <a:ln>
                  <a:noFill/>
                </a:ln>
                <a:solidFill>
                  <a:srgbClr val="000000"/>
                </a:solidFill>
                <a:effectLst/>
                <a:uLnTx/>
                <a:uFillTx/>
                <a:latin typeface="Arial"/>
                <a:cs typeface="Arial"/>
                <a:sym typeface="Arial"/>
              </a:rPr>
              <a:t> the entire report.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0F151FB6-6BF4-16AF-F183-B7AD6D8C34EC}"/>
              </a:ext>
            </a:extLst>
          </p:cNvPr>
          <p:cNvSpPr/>
          <p:nvPr/>
        </p:nvSpPr>
        <p:spPr>
          <a:xfrm>
            <a:off x="7678992" y="2843968"/>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Connector: Elbow 9">
            <a:extLst>
              <a:ext uri="{FF2B5EF4-FFF2-40B4-BE49-F238E27FC236}">
                <a16:creationId xmlns:a16="http://schemas.microsoft.com/office/drawing/2014/main" id="{BEEE65EA-92D9-BA41-7B1E-386E43FB7163}"/>
              </a:ext>
            </a:extLst>
          </p:cNvPr>
          <p:cNvCxnSpPr>
            <a:cxnSpLocks/>
            <a:endCxn id="9" idx="3"/>
          </p:cNvCxnSpPr>
          <p:nvPr/>
        </p:nvCxnSpPr>
        <p:spPr>
          <a:xfrm rot="16200000" flipV="1">
            <a:off x="8896702" y="3155529"/>
            <a:ext cx="425768" cy="245807"/>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90207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5C56-4F9D-85D3-F703-EA3238FAF4CC}"/>
              </a:ext>
            </a:extLst>
          </p:cNvPr>
          <p:cNvSpPr>
            <a:spLocks noGrp="1"/>
          </p:cNvSpPr>
          <p:nvPr>
            <p:ph type="title"/>
          </p:nvPr>
        </p:nvSpPr>
        <p:spPr/>
        <p:txBody>
          <a:bodyPr/>
          <a:lstStyle/>
          <a:p>
            <a:pPr algn="ctr"/>
            <a:r>
              <a:rPr lang="en-US" dirty="0"/>
              <a:t>Report Revert Back</a:t>
            </a:r>
            <a:endParaRPr lang="en-IN" dirty="0"/>
          </a:p>
        </p:txBody>
      </p:sp>
      <p:pic>
        <p:nvPicPr>
          <p:cNvPr id="5" name="Picture 4">
            <a:extLst>
              <a:ext uri="{FF2B5EF4-FFF2-40B4-BE49-F238E27FC236}">
                <a16:creationId xmlns:a16="http://schemas.microsoft.com/office/drawing/2014/main" id="{3DBD4582-D529-9799-E0BA-03D0F184CF37}"/>
              </a:ext>
            </a:extLst>
          </p:cNvPr>
          <p:cNvPicPr>
            <a:picLocks noChangeAspect="1"/>
          </p:cNvPicPr>
          <p:nvPr/>
        </p:nvPicPr>
        <p:blipFill>
          <a:blip r:embed="rId2"/>
          <a:stretch>
            <a:fillRect/>
          </a:stretch>
        </p:blipFill>
        <p:spPr>
          <a:xfrm>
            <a:off x="0" y="859585"/>
            <a:ext cx="9429135" cy="5779215"/>
          </a:xfrm>
          <a:prstGeom prst="rect">
            <a:avLst/>
          </a:prstGeom>
        </p:spPr>
      </p:pic>
      <p:sp>
        <p:nvSpPr>
          <p:cNvPr id="6" name="TextBox 5">
            <a:extLst>
              <a:ext uri="{FF2B5EF4-FFF2-40B4-BE49-F238E27FC236}">
                <a16:creationId xmlns:a16="http://schemas.microsoft.com/office/drawing/2014/main" id="{E1AA0E3D-5449-0965-05BE-9EAE060F21E9}"/>
              </a:ext>
            </a:extLst>
          </p:cNvPr>
          <p:cNvSpPr txBox="1"/>
          <p:nvPr/>
        </p:nvSpPr>
        <p:spPr>
          <a:xfrm>
            <a:off x="9538332" y="2498257"/>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If any ticket within a report is in the 'Manager Pending' stage, the report can be reverted. Only tickets in the 'Manager Pending' stage will be reverted.</a:t>
            </a:r>
            <a:endParaRPr lang="en-IN" dirty="0"/>
          </a:p>
        </p:txBody>
      </p:sp>
      <p:sp>
        <p:nvSpPr>
          <p:cNvPr id="7" name="Rectangle 6">
            <a:extLst>
              <a:ext uri="{FF2B5EF4-FFF2-40B4-BE49-F238E27FC236}">
                <a16:creationId xmlns:a16="http://schemas.microsoft.com/office/drawing/2014/main" id="{7F688DFC-8463-E94C-8576-0BEBB5F1D1F5}"/>
              </a:ext>
            </a:extLst>
          </p:cNvPr>
          <p:cNvSpPr/>
          <p:nvPr/>
        </p:nvSpPr>
        <p:spPr>
          <a:xfrm>
            <a:off x="8121445" y="1467448"/>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Connector: Elbow 7">
            <a:extLst>
              <a:ext uri="{FF2B5EF4-FFF2-40B4-BE49-F238E27FC236}">
                <a16:creationId xmlns:a16="http://schemas.microsoft.com/office/drawing/2014/main" id="{EBE2C9FF-EF92-E75C-73F3-C72075D78065}"/>
              </a:ext>
            </a:extLst>
          </p:cNvPr>
          <p:cNvCxnSpPr>
            <a:cxnSpLocks/>
            <a:endCxn id="7" idx="3"/>
          </p:cNvCxnSpPr>
          <p:nvPr/>
        </p:nvCxnSpPr>
        <p:spPr>
          <a:xfrm rot="16200000" flipV="1">
            <a:off x="9289992" y="1828172"/>
            <a:ext cx="809228" cy="530942"/>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3764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ctrTitle"/>
          </p:nvPr>
        </p:nvSpPr>
        <p:spPr>
          <a:xfrm>
            <a:off x="1067400" y="3429000"/>
            <a:ext cx="10057200" cy="1112749"/>
          </a:xfrm>
          <a:prstGeom prst="rect">
            <a:avLst/>
          </a:prstGeom>
          <a:noFill/>
          <a:ln>
            <a:noFill/>
          </a:ln>
        </p:spPr>
        <p:txBody>
          <a:bodyPr spcFirstLastPara="1" wrap="square" lIns="91425" tIns="45700" rIns="91425" bIns="45700" anchor="b" anchorCtr="0">
            <a:normAutofit fontScale="90000"/>
          </a:bodyPr>
          <a:lstStyle/>
          <a:p>
            <a:pPr lvl="0">
              <a:lnSpc>
                <a:spcPct val="100000"/>
              </a:lnSpc>
            </a:pPr>
            <a:r>
              <a:rPr lang="en-US" b="1" dirty="0">
                <a:solidFill>
                  <a:schemeClr val="accent1"/>
                </a:solidFill>
              </a:rPr>
              <a:t>DF TICKETING SYSTEM</a:t>
            </a:r>
            <a:br>
              <a:rPr lang="en-US" b="1" dirty="0">
                <a:solidFill>
                  <a:schemeClr val="accent1"/>
                </a:solidFill>
              </a:rPr>
            </a:br>
            <a:br>
              <a:rPr lang="en-US" sz="2700" b="1" dirty="0">
                <a:solidFill>
                  <a:schemeClr val="accent1"/>
                </a:solidFill>
              </a:rPr>
            </a:br>
            <a:br>
              <a:rPr lang="en-US" b="1" dirty="0"/>
            </a:br>
            <a:r>
              <a:rPr lang="en-US" sz="2000" dirty="0">
                <a:solidFill>
                  <a:srgbClr val="FF0000"/>
                </a:solidFill>
                <a:hlinkClick r:id="rId3">
                  <a:extLst>
                    <a:ext uri="{A12FA001-AC4F-418D-AE19-62706E023703}">
                      <ahyp:hlinkClr xmlns:ahyp="http://schemas.microsoft.com/office/drawing/2018/hyperlinkcolor" val="tx"/>
                    </a:ext>
                  </a:extLst>
                </a:hlinkClick>
              </a:rPr>
              <a:t>https://dfticketing.org</a:t>
            </a:r>
            <a:br>
              <a:rPr lang="en-US" sz="2000" dirty="0">
                <a:solidFill>
                  <a:srgbClr val="FF0000"/>
                </a:solidFill>
              </a:rPr>
            </a:br>
            <a:endParaRPr sz="2000"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9375E60A-9099-386D-7E3B-0B1898D5BF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CE5707D-51DD-FDA1-D720-5942341A59F0}"/>
              </a:ext>
            </a:extLst>
          </p:cNvPr>
          <p:cNvPicPr>
            <a:picLocks noChangeAspect="1"/>
          </p:cNvPicPr>
          <p:nvPr/>
        </p:nvPicPr>
        <p:blipFill>
          <a:blip r:embed="rId3"/>
          <a:stretch>
            <a:fillRect/>
          </a:stretch>
        </p:blipFill>
        <p:spPr>
          <a:xfrm>
            <a:off x="240318" y="953729"/>
            <a:ext cx="8642555" cy="5781368"/>
          </a:xfrm>
          <a:prstGeom prst="rect">
            <a:avLst/>
          </a:prstGeom>
        </p:spPr>
      </p:pic>
      <p:sp>
        <p:nvSpPr>
          <p:cNvPr id="193" name="Google Shape;193;p28">
            <a:extLst>
              <a:ext uri="{FF2B5EF4-FFF2-40B4-BE49-F238E27FC236}">
                <a16:creationId xmlns:a16="http://schemas.microsoft.com/office/drawing/2014/main" id="{E5829BAE-0E4F-B5F7-BEBA-953700B1C3E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Page</a:t>
            </a:r>
          </a:p>
        </p:txBody>
      </p:sp>
      <p:cxnSp>
        <p:nvCxnSpPr>
          <p:cNvPr id="6" name="Connector: Elbow 5">
            <a:extLst>
              <a:ext uri="{FF2B5EF4-FFF2-40B4-BE49-F238E27FC236}">
                <a16:creationId xmlns:a16="http://schemas.microsoft.com/office/drawing/2014/main" id="{905B6E2F-53CB-BA96-DE48-76179B2C6EFA}"/>
              </a:ext>
            </a:extLst>
          </p:cNvPr>
          <p:cNvCxnSpPr>
            <a:cxnSpLocks/>
          </p:cNvCxnSpPr>
          <p:nvPr/>
        </p:nvCxnSpPr>
        <p:spPr>
          <a:xfrm rot="10800000">
            <a:off x="1189705" y="3460958"/>
            <a:ext cx="1229031" cy="1032384"/>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93EA025-CAB7-1C09-6EB6-A1756DA7EE30}"/>
              </a:ext>
            </a:extLst>
          </p:cNvPr>
          <p:cNvSpPr txBox="1"/>
          <p:nvPr/>
        </p:nvSpPr>
        <p:spPr>
          <a:xfrm>
            <a:off x="2418736" y="4303833"/>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FA and FP can view all tickets in the 'Finance Approval' tab that have been approved by managers and are awaiting Finance Approval.</a:t>
            </a:r>
            <a:endParaRPr lang="en-IN" dirty="0"/>
          </a:p>
        </p:txBody>
      </p:sp>
      <p:sp>
        <p:nvSpPr>
          <p:cNvPr id="8" name="Right Brace 7">
            <a:extLst>
              <a:ext uri="{FF2B5EF4-FFF2-40B4-BE49-F238E27FC236}">
                <a16:creationId xmlns:a16="http://schemas.microsoft.com/office/drawing/2014/main" id="{658958D1-F8EB-17A0-25E3-EBD064534079}"/>
              </a:ext>
            </a:extLst>
          </p:cNvPr>
          <p:cNvSpPr/>
          <p:nvPr/>
        </p:nvSpPr>
        <p:spPr>
          <a:xfrm>
            <a:off x="8999292" y="1248697"/>
            <a:ext cx="392687" cy="4960378"/>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725F1199-CB0A-D68A-BD82-FE14604DFA3F}"/>
              </a:ext>
            </a:extLst>
          </p:cNvPr>
          <p:cNvSpPr txBox="1"/>
          <p:nvPr/>
        </p:nvSpPr>
        <p:spPr>
          <a:xfrm>
            <a:off x="9391979" y="2662083"/>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List of tickets pending Finance Approval.</a:t>
            </a:r>
            <a:endParaRPr lang="en-IN" dirty="0"/>
          </a:p>
        </p:txBody>
      </p:sp>
    </p:spTree>
    <p:extLst>
      <p:ext uri="{BB962C8B-B14F-4D97-AF65-F5344CB8AC3E}">
        <p14:creationId xmlns:p14="http://schemas.microsoft.com/office/powerpoint/2010/main" val="4196088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DA054C7-D187-0DD1-A62E-8E8CABB6E9C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30E470-7A8C-6209-8D22-2A60405F6EC0}"/>
              </a:ext>
            </a:extLst>
          </p:cNvPr>
          <p:cNvPicPr>
            <a:picLocks noChangeAspect="1"/>
          </p:cNvPicPr>
          <p:nvPr/>
        </p:nvPicPr>
        <p:blipFill>
          <a:blip r:embed="rId3"/>
          <a:stretch>
            <a:fillRect/>
          </a:stretch>
        </p:blipFill>
        <p:spPr>
          <a:xfrm>
            <a:off x="78658" y="958323"/>
            <a:ext cx="11582400" cy="4006967"/>
          </a:xfrm>
          <a:prstGeom prst="rect">
            <a:avLst/>
          </a:prstGeom>
        </p:spPr>
      </p:pic>
      <p:sp>
        <p:nvSpPr>
          <p:cNvPr id="193" name="Google Shape;193;p28">
            <a:extLst>
              <a:ext uri="{FF2B5EF4-FFF2-40B4-BE49-F238E27FC236}">
                <a16:creationId xmlns:a16="http://schemas.microsoft.com/office/drawing/2014/main" id="{89334F13-9A71-9269-02CC-D2B3BB14B20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Processer Page</a:t>
            </a:r>
          </a:p>
        </p:txBody>
      </p:sp>
      <p:pic>
        <p:nvPicPr>
          <p:cNvPr id="9" name="Picture 8">
            <a:extLst>
              <a:ext uri="{FF2B5EF4-FFF2-40B4-BE49-F238E27FC236}">
                <a16:creationId xmlns:a16="http://schemas.microsoft.com/office/drawing/2014/main" id="{C3C6AECC-72BF-FD22-2029-4955DE076A6F}"/>
              </a:ext>
            </a:extLst>
          </p:cNvPr>
          <p:cNvPicPr>
            <a:picLocks noChangeAspect="1"/>
          </p:cNvPicPr>
          <p:nvPr/>
        </p:nvPicPr>
        <p:blipFill>
          <a:blip r:embed="rId4"/>
          <a:stretch>
            <a:fillRect/>
          </a:stretch>
        </p:blipFill>
        <p:spPr>
          <a:xfrm>
            <a:off x="78658" y="4965157"/>
            <a:ext cx="11582400" cy="1873179"/>
          </a:xfrm>
          <a:prstGeom prst="rect">
            <a:avLst/>
          </a:prstGeom>
        </p:spPr>
      </p:pic>
      <p:sp>
        <p:nvSpPr>
          <p:cNvPr id="12" name="Rectangle 11">
            <a:extLst>
              <a:ext uri="{FF2B5EF4-FFF2-40B4-BE49-F238E27FC236}">
                <a16:creationId xmlns:a16="http://schemas.microsoft.com/office/drawing/2014/main" id="{8BD47A7B-99A9-5A52-7409-377899AD68E1}"/>
              </a:ext>
            </a:extLst>
          </p:cNvPr>
          <p:cNvSpPr/>
          <p:nvPr/>
        </p:nvSpPr>
        <p:spPr>
          <a:xfrm>
            <a:off x="7221792" y="169114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13" name="Rectangle 12">
            <a:extLst>
              <a:ext uri="{FF2B5EF4-FFF2-40B4-BE49-F238E27FC236}">
                <a16:creationId xmlns:a16="http://schemas.microsoft.com/office/drawing/2014/main" id="{9E44893F-76F3-D807-A375-F7195013A1EB}"/>
              </a:ext>
            </a:extLst>
          </p:cNvPr>
          <p:cNvSpPr/>
          <p:nvPr/>
        </p:nvSpPr>
        <p:spPr>
          <a:xfrm>
            <a:off x="2974257" y="2644875"/>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14" name="Rectangle 13">
            <a:extLst>
              <a:ext uri="{FF2B5EF4-FFF2-40B4-BE49-F238E27FC236}">
                <a16:creationId xmlns:a16="http://schemas.microsoft.com/office/drawing/2014/main" id="{B07AE714-9EEA-22AF-552C-89F30539E879}"/>
              </a:ext>
            </a:extLst>
          </p:cNvPr>
          <p:cNvSpPr/>
          <p:nvPr/>
        </p:nvSpPr>
        <p:spPr>
          <a:xfrm>
            <a:off x="308978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15" name="Rectangle 14">
            <a:extLst>
              <a:ext uri="{FF2B5EF4-FFF2-40B4-BE49-F238E27FC236}">
                <a16:creationId xmlns:a16="http://schemas.microsoft.com/office/drawing/2014/main" id="{25F21869-DD78-F0E2-A5D0-058861235EAC}"/>
              </a:ext>
            </a:extLst>
          </p:cNvPr>
          <p:cNvSpPr/>
          <p:nvPr/>
        </p:nvSpPr>
        <p:spPr>
          <a:xfrm>
            <a:off x="737173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482388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B139742-61FA-321C-37C8-847E7C464A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FC2719-0347-811C-F33B-DB727E364A58}"/>
              </a:ext>
            </a:extLst>
          </p:cNvPr>
          <p:cNvPicPr>
            <a:picLocks noChangeAspect="1"/>
          </p:cNvPicPr>
          <p:nvPr/>
        </p:nvPicPr>
        <p:blipFill>
          <a:blip r:embed="rId3"/>
          <a:stretch>
            <a:fillRect/>
          </a:stretch>
        </p:blipFill>
        <p:spPr>
          <a:xfrm>
            <a:off x="78658" y="958323"/>
            <a:ext cx="11582400" cy="3839819"/>
          </a:xfrm>
          <a:prstGeom prst="rect">
            <a:avLst/>
          </a:prstGeom>
        </p:spPr>
      </p:pic>
      <p:sp>
        <p:nvSpPr>
          <p:cNvPr id="193" name="Google Shape;193;p28">
            <a:extLst>
              <a:ext uri="{FF2B5EF4-FFF2-40B4-BE49-F238E27FC236}">
                <a16:creationId xmlns:a16="http://schemas.microsoft.com/office/drawing/2014/main" id="{C7707181-2A85-C2A8-422A-D25E93C6A1E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Approver Page</a:t>
            </a:r>
          </a:p>
        </p:txBody>
      </p:sp>
      <p:pic>
        <p:nvPicPr>
          <p:cNvPr id="4" name="Picture 3">
            <a:extLst>
              <a:ext uri="{FF2B5EF4-FFF2-40B4-BE49-F238E27FC236}">
                <a16:creationId xmlns:a16="http://schemas.microsoft.com/office/drawing/2014/main" id="{2CB136DF-954E-CEDF-FF59-A0EB77E5759C}"/>
              </a:ext>
            </a:extLst>
          </p:cNvPr>
          <p:cNvPicPr>
            <a:picLocks noChangeAspect="1"/>
          </p:cNvPicPr>
          <p:nvPr/>
        </p:nvPicPr>
        <p:blipFill>
          <a:blip r:embed="rId4"/>
          <a:stretch>
            <a:fillRect/>
          </a:stretch>
        </p:blipFill>
        <p:spPr>
          <a:xfrm>
            <a:off x="78658" y="4798143"/>
            <a:ext cx="11582400" cy="1897628"/>
          </a:xfrm>
          <a:prstGeom prst="rect">
            <a:avLst/>
          </a:prstGeom>
        </p:spPr>
      </p:pic>
      <p:sp>
        <p:nvSpPr>
          <p:cNvPr id="5" name="Rectangle 4">
            <a:extLst>
              <a:ext uri="{FF2B5EF4-FFF2-40B4-BE49-F238E27FC236}">
                <a16:creationId xmlns:a16="http://schemas.microsoft.com/office/drawing/2014/main" id="{1AA5792A-036E-B819-0FCE-D03A15885D4A}"/>
              </a:ext>
            </a:extLst>
          </p:cNvPr>
          <p:cNvSpPr/>
          <p:nvPr/>
        </p:nvSpPr>
        <p:spPr>
          <a:xfrm>
            <a:off x="7192296" y="1661651"/>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6" name="Rectangle 5">
            <a:extLst>
              <a:ext uri="{FF2B5EF4-FFF2-40B4-BE49-F238E27FC236}">
                <a16:creationId xmlns:a16="http://schemas.microsoft.com/office/drawing/2014/main" id="{7084C99E-4AD9-6770-DF2E-46B9DC705B4F}"/>
              </a:ext>
            </a:extLst>
          </p:cNvPr>
          <p:cNvSpPr/>
          <p:nvPr/>
        </p:nvSpPr>
        <p:spPr>
          <a:xfrm>
            <a:off x="2954593" y="2566219"/>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7" name="Rectangle 6">
            <a:extLst>
              <a:ext uri="{FF2B5EF4-FFF2-40B4-BE49-F238E27FC236}">
                <a16:creationId xmlns:a16="http://schemas.microsoft.com/office/drawing/2014/main" id="{65BD42A7-1E87-FBE7-442A-6A03B309D4CF}"/>
              </a:ext>
            </a:extLst>
          </p:cNvPr>
          <p:cNvSpPr/>
          <p:nvPr/>
        </p:nvSpPr>
        <p:spPr>
          <a:xfrm>
            <a:off x="3060290"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8" name="Rectangle 7">
            <a:extLst>
              <a:ext uri="{FF2B5EF4-FFF2-40B4-BE49-F238E27FC236}">
                <a16:creationId xmlns:a16="http://schemas.microsoft.com/office/drawing/2014/main" id="{48F9853C-7701-5B85-37FE-30DFAB3B372E}"/>
              </a:ext>
            </a:extLst>
          </p:cNvPr>
          <p:cNvSpPr/>
          <p:nvPr/>
        </p:nvSpPr>
        <p:spPr>
          <a:xfrm>
            <a:off x="7361904"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3999016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4084B85D-8396-CCAD-37B4-C58E1E0BD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5271DD05-8760-79D7-A868-F08206EC0B1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Panel</a:t>
            </a:r>
          </a:p>
        </p:txBody>
      </p:sp>
      <p:pic>
        <p:nvPicPr>
          <p:cNvPr id="9" name="Picture 8">
            <a:extLst>
              <a:ext uri="{FF2B5EF4-FFF2-40B4-BE49-F238E27FC236}">
                <a16:creationId xmlns:a16="http://schemas.microsoft.com/office/drawing/2014/main" id="{2D1B3619-311C-3B71-F28A-BE47E3D8C6B9}"/>
              </a:ext>
            </a:extLst>
          </p:cNvPr>
          <p:cNvPicPr>
            <a:picLocks noChangeAspect="1"/>
          </p:cNvPicPr>
          <p:nvPr/>
        </p:nvPicPr>
        <p:blipFill>
          <a:blip r:embed="rId3"/>
          <a:stretch>
            <a:fillRect/>
          </a:stretch>
        </p:blipFill>
        <p:spPr>
          <a:xfrm>
            <a:off x="182610" y="954679"/>
            <a:ext cx="11297265" cy="5794218"/>
          </a:xfrm>
          <a:prstGeom prst="rect">
            <a:avLst/>
          </a:prstGeom>
        </p:spPr>
      </p:pic>
    </p:spTree>
    <p:extLst>
      <p:ext uri="{BB962C8B-B14F-4D97-AF65-F5344CB8AC3E}">
        <p14:creationId xmlns:p14="http://schemas.microsoft.com/office/powerpoint/2010/main" val="144879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8607EEF-B8A7-F3EC-93CA-0C8BD802EAB6}"/>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93FCEE69-184F-A398-6DC5-B97361E752C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pic>
        <p:nvPicPr>
          <p:cNvPr id="5" name="Picture 4">
            <a:extLst>
              <a:ext uri="{FF2B5EF4-FFF2-40B4-BE49-F238E27FC236}">
                <a16:creationId xmlns:a16="http://schemas.microsoft.com/office/drawing/2014/main" id="{02E7C4A8-7452-C97B-68F3-4CD84F75ECB8}"/>
              </a:ext>
            </a:extLst>
          </p:cNvPr>
          <p:cNvPicPr>
            <a:picLocks noChangeAspect="1"/>
          </p:cNvPicPr>
          <p:nvPr/>
        </p:nvPicPr>
        <p:blipFill>
          <a:blip r:embed="rId3"/>
          <a:stretch>
            <a:fillRect/>
          </a:stretch>
        </p:blipFill>
        <p:spPr>
          <a:xfrm>
            <a:off x="0" y="961031"/>
            <a:ext cx="9340645" cy="5781511"/>
          </a:xfrm>
          <a:prstGeom prst="rect">
            <a:avLst/>
          </a:prstGeom>
        </p:spPr>
      </p:pic>
      <p:sp>
        <p:nvSpPr>
          <p:cNvPr id="6" name="TextBox 5">
            <a:extLst>
              <a:ext uri="{FF2B5EF4-FFF2-40B4-BE49-F238E27FC236}">
                <a16:creationId xmlns:a16="http://schemas.microsoft.com/office/drawing/2014/main" id="{22E79F0C-A1F6-82D9-BBB9-04A9455CBF5C}"/>
              </a:ext>
            </a:extLst>
          </p:cNvPr>
          <p:cNvSpPr txBox="1"/>
          <p:nvPr/>
        </p:nvSpPr>
        <p:spPr>
          <a:xfrm>
            <a:off x="9448801" y="1275498"/>
            <a:ext cx="2166323" cy="3108543"/>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To process a payment in the Finance Panel, select 'Payment Pending' from the status dropdown at the top left. You will then see a list of tickets pending payment. Select the desired ticket and click the 'Bank Excel' button at the top right. Then, choose the bank and payment type to download the bank Excel file.</a:t>
            </a:r>
            <a:endParaRPr lang="en-IN" dirty="0"/>
          </a:p>
        </p:txBody>
      </p:sp>
    </p:spTree>
    <p:extLst>
      <p:ext uri="{BB962C8B-B14F-4D97-AF65-F5344CB8AC3E}">
        <p14:creationId xmlns:p14="http://schemas.microsoft.com/office/powerpoint/2010/main" val="245020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EB7F438-0EB8-D642-E908-6F3C9E124CB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FF937F0-C4DF-99EB-7011-F21DE5A39FA5}"/>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27FB5FF9-0EAF-C56C-91BD-1B38AD8F4EEB}"/>
              </a:ext>
            </a:extLst>
          </p:cNvPr>
          <p:cNvSpPr txBox="1"/>
          <p:nvPr/>
        </p:nvSpPr>
        <p:spPr>
          <a:xfrm>
            <a:off x="9429136" y="1024518"/>
            <a:ext cx="2166323" cy="569386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After that, the ticket will move to the 'Payment in Progress' section. Here, you need to select the ticket for which the payment has been made, then click on </a:t>
            </a:r>
            <a:r>
              <a:rPr lang="en-US" b="1" dirty="0">
                <a:solidFill>
                  <a:srgbClr val="FF0000"/>
                </a:solidFill>
              </a:rPr>
              <a:t>'Update UTR'</a:t>
            </a:r>
            <a:r>
              <a:rPr lang="en-US" dirty="0"/>
              <a:t> to download the UTR Excel file. Fill in the required details in the Excel sheet, then click </a:t>
            </a:r>
            <a:r>
              <a:rPr lang="en-US" b="1" dirty="0">
                <a:solidFill>
                  <a:srgbClr val="FF0000"/>
                </a:solidFill>
              </a:rPr>
              <a:t>'Upload UTR' </a:t>
            </a:r>
            <a:r>
              <a:rPr lang="en-US" dirty="0"/>
              <a:t>to upload the completed file. Once uploaded, the ticket will be marked as closed, indicating that the payment has been completed.</a:t>
            </a:r>
          </a:p>
          <a:p>
            <a:r>
              <a:rPr lang="en-US" dirty="0"/>
              <a:t>If you accidentally downloaded the Bank Excel for the wrong ticket, you can select that ticket and click </a:t>
            </a:r>
            <a:r>
              <a:rPr lang="en-US" b="1" dirty="0">
                <a:solidFill>
                  <a:srgbClr val="FF0000"/>
                </a:solidFill>
              </a:rPr>
              <a:t>'Undo Data'</a:t>
            </a:r>
            <a:r>
              <a:rPr lang="en-US" dirty="0"/>
              <a:t> to revert it to its previous state.</a:t>
            </a:r>
          </a:p>
        </p:txBody>
      </p:sp>
      <p:pic>
        <p:nvPicPr>
          <p:cNvPr id="3" name="Picture 2">
            <a:extLst>
              <a:ext uri="{FF2B5EF4-FFF2-40B4-BE49-F238E27FC236}">
                <a16:creationId xmlns:a16="http://schemas.microsoft.com/office/drawing/2014/main" id="{EB5DB7FC-3782-CFDE-9163-380BE2493BBD}"/>
              </a:ext>
            </a:extLst>
          </p:cNvPr>
          <p:cNvPicPr>
            <a:picLocks noChangeAspect="1"/>
          </p:cNvPicPr>
          <p:nvPr/>
        </p:nvPicPr>
        <p:blipFill>
          <a:blip r:embed="rId3"/>
          <a:stretch>
            <a:fillRect/>
          </a:stretch>
        </p:blipFill>
        <p:spPr>
          <a:xfrm>
            <a:off x="186813" y="990226"/>
            <a:ext cx="9055510" cy="5762451"/>
          </a:xfrm>
          <a:prstGeom prst="rect">
            <a:avLst/>
          </a:prstGeom>
        </p:spPr>
      </p:pic>
    </p:spTree>
    <p:extLst>
      <p:ext uri="{BB962C8B-B14F-4D97-AF65-F5344CB8AC3E}">
        <p14:creationId xmlns:p14="http://schemas.microsoft.com/office/powerpoint/2010/main" val="3843746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C09E51C-8226-9515-C58D-55981A59DFEE}"/>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EDFDB2DE-A481-DEB3-8C01-BBE64A66318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61A633DB-249C-0F94-92C1-195B06AB3F0E}"/>
              </a:ext>
            </a:extLst>
          </p:cNvPr>
          <p:cNvSpPr txBox="1"/>
          <p:nvPr/>
        </p:nvSpPr>
        <p:spPr>
          <a:xfrm>
            <a:off x="9222658" y="3335099"/>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In this section you will see the list of completed payment tickets.</a:t>
            </a:r>
          </a:p>
        </p:txBody>
      </p:sp>
      <p:pic>
        <p:nvPicPr>
          <p:cNvPr id="4" name="Picture 3">
            <a:extLst>
              <a:ext uri="{FF2B5EF4-FFF2-40B4-BE49-F238E27FC236}">
                <a16:creationId xmlns:a16="http://schemas.microsoft.com/office/drawing/2014/main" id="{B9F7B48A-8D54-61E1-3C8A-156F0F8D4856}"/>
              </a:ext>
            </a:extLst>
          </p:cNvPr>
          <p:cNvPicPr>
            <a:picLocks noChangeAspect="1"/>
          </p:cNvPicPr>
          <p:nvPr/>
        </p:nvPicPr>
        <p:blipFill>
          <a:blip r:embed="rId3"/>
          <a:stretch>
            <a:fillRect/>
          </a:stretch>
        </p:blipFill>
        <p:spPr>
          <a:xfrm>
            <a:off x="0" y="996578"/>
            <a:ext cx="9222658" cy="5749745"/>
          </a:xfrm>
          <a:prstGeom prst="rect">
            <a:avLst/>
          </a:prstGeom>
        </p:spPr>
      </p:pic>
    </p:spTree>
    <p:extLst>
      <p:ext uri="{BB962C8B-B14F-4D97-AF65-F5344CB8AC3E}">
        <p14:creationId xmlns:p14="http://schemas.microsoft.com/office/powerpoint/2010/main" val="3467346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BD19-AB95-DA69-29AF-DC05A5E52517}"/>
              </a:ext>
            </a:extLst>
          </p:cNvPr>
          <p:cNvSpPr>
            <a:spLocks noGrp="1"/>
          </p:cNvSpPr>
          <p:nvPr>
            <p:ph type="title"/>
          </p:nvPr>
        </p:nvSpPr>
        <p:spPr/>
        <p:txBody>
          <a:bodyPr/>
          <a:lstStyle/>
          <a:p>
            <a:pPr algn="ctr"/>
            <a:r>
              <a:rPr lang="en-US" dirty="0"/>
              <a:t>Tally Pending Details</a:t>
            </a:r>
            <a:endParaRPr lang="en-IN" dirty="0"/>
          </a:p>
        </p:txBody>
      </p:sp>
      <p:pic>
        <p:nvPicPr>
          <p:cNvPr id="9" name="Picture 8">
            <a:extLst>
              <a:ext uri="{FF2B5EF4-FFF2-40B4-BE49-F238E27FC236}">
                <a16:creationId xmlns:a16="http://schemas.microsoft.com/office/drawing/2014/main" id="{B88154DE-4C1D-1149-E3D8-993EA0E5E157}"/>
              </a:ext>
            </a:extLst>
          </p:cNvPr>
          <p:cNvPicPr>
            <a:picLocks noChangeAspect="1"/>
          </p:cNvPicPr>
          <p:nvPr/>
        </p:nvPicPr>
        <p:blipFill>
          <a:blip r:embed="rId2"/>
          <a:stretch>
            <a:fillRect/>
          </a:stretch>
        </p:blipFill>
        <p:spPr>
          <a:xfrm>
            <a:off x="0" y="879800"/>
            <a:ext cx="8945401" cy="5978200"/>
          </a:xfrm>
          <a:prstGeom prst="rect">
            <a:avLst/>
          </a:prstGeom>
        </p:spPr>
      </p:pic>
      <p:sp>
        <p:nvSpPr>
          <p:cNvPr id="10" name="TextBox 9">
            <a:extLst>
              <a:ext uri="{FF2B5EF4-FFF2-40B4-BE49-F238E27FC236}">
                <a16:creationId xmlns:a16="http://schemas.microsoft.com/office/drawing/2014/main" id="{06E6608E-E76D-0D67-520D-2EB5E427B587}"/>
              </a:ext>
            </a:extLst>
          </p:cNvPr>
          <p:cNvSpPr txBox="1"/>
          <p:nvPr/>
        </p:nvSpPr>
        <p:spPr>
          <a:xfrm>
            <a:off x="9045682" y="1201612"/>
            <a:ext cx="243419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In the Finance panel section, there is a Tally button. Clicking it will open a pop-up where you need to select the entity, expense category, and Tally status.</a:t>
            </a:r>
          </a:p>
        </p:txBody>
      </p:sp>
      <p:sp>
        <p:nvSpPr>
          <p:cNvPr id="11" name="Rectangle 10">
            <a:extLst>
              <a:ext uri="{FF2B5EF4-FFF2-40B4-BE49-F238E27FC236}">
                <a16:creationId xmlns:a16="http://schemas.microsoft.com/office/drawing/2014/main" id="{9257C755-1465-AD17-BB30-741B25CBAF18}"/>
              </a:ext>
            </a:extLst>
          </p:cNvPr>
          <p:cNvSpPr/>
          <p:nvPr/>
        </p:nvSpPr>
        <p:spPr>
          <a:xfrm>
            <a:off x="1140540" y="1447789"/>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A02C6217-B5FD-C80D-5B91-B68E321E1484}"/>
              </a:ext>
            </a:extLst>
          </p:cNvPr>
          <p:cNvCxnSpPr>
            <a:cxnSpLocks/>
            <a:endCxn id="11" idx="3"/>
          </p:cNvCxnSpPr>
          <p:nvPr/>
        </p:nvCxnSpPr>
        <p:spPr>
          <a:xfrm rot="10800000">
            <a:off x="7757653" y="1667793"/>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7A947765-1002-B70F-4173-711D1B24ECBA}"/>
              </a:ext>
            </a:extLst>
          </p:cNvPr>
          <p:cNvSpPr/>
          <p:nvPr/>
        </p:nvSpPr>
        <p:spPr>
          <a:xfrm>
            <a:off x="1292940" y="3389660"/>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Connector: Elbow 15">
            <a:extLst>
              <a:ext uri="{FF2B5EF4-FFF2-40B4-BE49-F238E27FC236}">
                <a16:creationId xmlns:a16="http://schemas.microsoft.com/office/drawing/2014/main" id="{1F09B24D-9C3F-9602-E856-741D876ADEB4}"/>
              </a:ext>
            </a:extLst>
          </p:cNvPr>
          <p:cNvCxnSpPr>
            <a:cxnSpLocks/>
            <a:endCxn id="15" idx="3"/>
          </p:cNvCxnSpPr>
          <p:nvPr/>
        </p:nvCxnSpPr>
        <p:spPr>
          <a:xfrm rot="10800000">
            <a:off x="7910053" y="3609664"/>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75D9182-45D2-4419-866F-4785DE185AB5}"/>
              </a:ext>
            </a:extLst>
          </p:cNvPr>
          <p:cNvSpPr txBox="1"/>
          <p:nvPr/>
        </p:nvSpPr>
        <p:spPr>
          <a:xfrm>
            <a:off x="9198082" y="3143484"/>
            <a:ext cx="243419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Once you select a ticket, a Download button will appear, allowing you to download the Tally Excel. The status of that ticket will then change from 'Tally Pending' to 'Tally Processed'.</a:t>
            </a:r>
          </a:p>
        </p:txBody>
      </p:sp>
      <p:cxnSp>
        <p:nvCxnSpPr>
          <p:cNvPr id="18" name="Connector: Elbow 17">
            <a:extLst>
              <a:ext uri="{FF2B5EF4-FFF2-40B4-BE49-F238E27FC236}">
                <a16:creationId xmlns:a16="http://schemas.microsoft.com/office/drawing/2014/main" id="{0A1C9EAC-C0C8-5EB0-7AC7-F03031AB3284}"/>
              </a:ext>
            </a:extLst>
          </p:cNvPr>
          <p:cNvCxnSpPr>
            <a:cxnSpLocks/>
          </p:cNvCxnSpPr>
          <p:nvPr/>
        </p:nvCxnSpPr>
        <p:spPr>
          <a:xfrm rot="10800000">
            <a:off x="2703874" y="2271252"/>
            <a:ext cx="6494209" cy="943896"/>
          </a:xfrm>
          <a:prstGeom prst="bentConnector3">
            <a:avLst>
              <a:gd name="adj1" fmla="val 7392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1397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C13D6-59FC-F72F-25AB-70E6ED18D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97158-5827-A98D-5F0C-8C83B9AB9F99}"/>
              </a:ext>
            </a:extLst>
          </p:cNvPr>
          <p:cNvSpPr>
            <a:spLocks noGrp="1"/>
          </p:cNvSpPr>
          <p:nvPr>
            <p:ph type="title"/>
          </p:nvPr>
        </p:nvSpPr>
        <p:spPr/>
        <p:txBody>
          <a:bodyPr/>
          <a:lstStyle/>
          <a:p>
            <a:pPr algn="ctr"/>
            <a:r>
              <a:rPr lang="en-US" dirty="0"/>
              <a:t>Tally Undo</a:t>
            </a:r>
            <a:endParaRPr lang="en-IN" dirty="0"/>
          </a:p>
        </p:txBody>
      </p:sp>
      <p:pic>
        <p:nvPicPr>
          <p:cNvPr id="6" name="Picture 5">
            <a:extLst>
              <a:ext uri="{FF2B5EF4-FFF2-40B4-BE49-F238E27FC236}">
                <a16:creationId xmlns:a16="http://schemas.microsoft.com/office/drawing/2014/main" id="{7AE2048F-0991-78FD-0932-2B64611F2A68}"/>
              </a:ext>
            </a:extLst>
          </p:cNvPr>
          <p:cNvPicPr>
            <a:picLocks noChangeAspect="1"/>
          </p:cNvPicPr>
          <p:nvPr/>
        </p:nvPicPr>
        <p:blipFill>
          <a:blip r:embed="rId2"/>
          <a:stretch>
            <a:fillRect/>
          </a:stretch>
        </p:blipFill>
        <p:spPr>
          <a:xfrm>
            <a:off x="0" y="978120"/>
            <a:ext cx="9183331" cy="5862692"/>
          </a:xfrm>
          <a:prstGeom prst="rect">
            <a:avLst/>
          </a:prstGeom>
        </p:spPr>
      </p:pic>
      <p:sp>
        <p:nvSpPr>
          <p:cNvPr id="7" name="TextBox 6">
            <a:extLst>
              <a:ext uri="{FF2B5EF4-FFF2-40B4-BE49-F238E27FC236}">
                <a16:creationId xmlns:a16="http://schemas.microsoft.com/office/drawing/2014/main" id="{C3BAA6C7-AF62-449B-AB4E-21417F34DDC7}"/>
              </a:ext>
            </a:extLst>
          </p:cNvPr>
          <p:cNvSpPr txBox="1"/>
          <p:nvPr/>
        </p:nvSpPr>
        <p:spPr>
          <a:xfrm>
            <a:off x="9183331" y="1299932"/>
            <a:ext cx="243419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To view Tally Processed data, you need to select the 'Tally Processed' status.</a:t>
            </a:r>
          </a:p>
        </p:txBody>
      </p:sp>
      <p:sp>
        <p:nvSpPr>
          <p:cNvPr id="8" name="Rectangle 7">
            <a:extLst>
              <a:ext uri="{FF2B5EF4-FFF2-40B4-BE49-F238E27FC236}">
                <a16:creationId xmlns:a16="http://schemas.microsoft.com/office/drawing/2014/main" id="{FB3AB51D-9C78-BE8F-1DD6-C2284095F856}"/>
              </a:ext>
            </a:extLst>
          </p:cNvPr>
          <p:cNvSpPr/>
          <p:nvPr/>
        </p:nvSpPr>
        <p:spPr>
          <a:xfrm>
            <a:off x="1278189" y="1546109"/>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Connector: Elbow 8">
            <a:extLst>
              <a:ext uri="{FF2B5EF4-FFF2-40B4-BE49-F238E27FC236}">
                <a16:creationId xmlns:a16="http://schemas.microsoft.com/office/drawing/2014/main" id="{2C25B8FC-634D-6B6E-7A3B-646B65ADFB51}"/>
              </a:ext>
            </a:extLst>
          </p:cNvPr>
          <p:cNvCxnSpPr>
            <a:cxnSpLocks/>
            <a:endCxn id="8" idx="3"/>
          </p:cNvCxnSpPr>
          <p:nvPr/>
        </p:nvCxnSpPr>
        <p:spPr>
          <a:xfrm rot="10800000">
            <a:off x="7895302" y="1766113"/>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3FD2D156-E5B3-1238-0CEB-3B3781F786E3}"/>
              </a:ext>
            </a:extLst>
          </p:cNvPr>
          <p:cNvSpPr/>
          <p:nvPr/>
        </p:nvSpPr>
        <p:spPr>
          <a:xfrm>
            <a:off x="1430589" y="3487980"/>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Connector: Elbow 10">
            <a:extLst>
              <a:ext uri="{FF2B5EF4-FFF2-40B4-BE49-F238E27FC236}">
                <a16:creationId xmlns:a16="http://schemas.microsoft.com/office/drawing/2014/main" id="{1F2FFCB0-37E8-E4A9-0560-D8E0DF96CDA5}"/>
              </a:ext>
            </a:extLst>
          </p:cNvPr>
          <p:cNvCxnSpPr>
            <a:cxnSpLocks/>
            <a:endCxn id="10" idx="3"/>
          </p:cNvCxnSpPr>
          <p:nvPr/>
        </p:nvCxnSpPr>
        <p:spPr>
          <a:xfrm rot="10800000">
            <a:off x="8047702" y="3707984"/>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59425C7F-1193-7747-E2CF-67B6AA9D579F}"/>
              </a:ext>
            </a:extLst>
          </p:cNvPr>
          <p:cNvSpPr txBox="1"/>
          <p:nvPr/>
        </p:nvSpPr>
        <p:spPr>
          <a:xfrm>
            <a:off x="9335732" y="3241804"/>
            <a:ext cx="2144144"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Once you select a ticket, an Undo button will appear, allowing you to undo the ticket. The status of that ticket will then change from 'Tally Processed' to 'Tally Pending'.</a:t>
            </a:r>
          </a:p>
        </p:txBody>
      </p:sp>
      <p:cxnSp>
        <p:nvCxnSpPr>
          <p:cNvPr id="13" name="Connector: Elbow 12">
            <a:extLst>
              <a:ext uri="{FF2B5EF4-FFF2-40B4-BE49-F238E27FC236}">
                <a16:creationId xmlns:a16="http://schemas.microsoft.com/office/drawing/2014/main" id="{25995112-79B1-52E9-905E-717480F6965A}"/>
              </a:ext>
            </a:extLst>
          </p:cNvPr>
          <p:cNvCxnSpPr>
            <a:cxnSpLocks/>
          </p:cNvCxnSpPr>
          <p:nvPr/>
        </p:nvCxnSpPr>
        <p:spPr>
          <a:xfrm rot="10800000">
            <a:off x="2841523" y="2369572"/>
            <a:ext cx="6494209" cy="943896"/>
          </a:xfrm>
          <a:prstGeom prst="bentConnector3">
            <a:avLst>
              <a:gd name="adj1" fmla="val 7392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2308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AB13E45-7BAD-3DEB-048D-35CB5CB42F09}"/>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9D522EA-DF7F-01E8-F48C-EE8006668ED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Summary</a:t>
            </a:r>
          </a:p>
        </p:txBody>
      </p:sp>
      <p:sp>
        <p:nvSpPr>
          <p:cNvPr id="6" name="TextBox 5">
            <a:extLst>
              <a:ext uri="{FF2B5EF4-FFF2-40B4-BE49-F238E27FC236}">
                <a16:creationId xmlns:a16="http://schemas.microsoft.com/office/drawing/2014/main" id="{86097348-1039-2172-14DF-4A8F936A589C}"/>
              </a:ext>
            </a:extLst>
          </p:cNvPr>
          <p:cNvSpPr txBox="1"/>
          <p:nvPr/>
        </p:nvSpPr>
        <p:spPr>
          <a:xfrm>
            <a:off x="9812593" y="2705834"/>
            <a:ext cx="1517394" cy="267765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This section is for the Finance team to retrieve data based on Entity, Expense Type, Process Status, User, and Date Range, which can be downloaded for analysis.</a:t>
            </a:r>
          </a:p>
        </p:txBody>
      </p:sp>
      <p:pic>
        <p:nvPicPr>
          <p:cNvPr id="3" name="Picture 2">
            <a:extLst>
              <a:ext uri="{FF2B5EF4-FFF2-40B4-BE49-F238E27FC236}">
                <a16:creationId xmlns:a16="http://schemas.microsoft.com/office/drawing/2014/main" id="{138FA552-1D67-8384-9BD3-3EFDD4C623F5}"/>
              </a:ext>
            </a:extLst>
          </p:cNvPr>
          <p:cNvPicPr>
            <a:picLocks noChangeAspect="1"/>
          </p:cNvPicPr>
          <p:nvPr/>
        </p:nvPicPr>
        <p:blipFill>
          <a:blip r:embed="rId3"/>
          <a:stretch>
            <a:fillRect/>
          </a:stretch>
        </p:blipFill>
        <p:spPr>
          <a:xfrm>
            <a:off x="68827" y="1016545"/>
            <a:ext cx="9517626" cy="5768805"/>
          </a:xfrm>
          <a:prstGeom prst="rect">
            <a:avLst/>
          </a:prstGeom>
        </p:spPr>
      </p:pic>
    </p:spTree>
    <p:extLst>
      <p:ext uri="{BB962C8B-B14F-4D97-AF65-F5344CB8AC3E}">
        <p14:creationId xmlns:p14="http://schemas.microsoft.com/office/powerpoint/2010/main" val="1226540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Login Page</a:t>
            </a:r>
          </a:p>
        </p:txBody>
      </p:sp>
      <p:pic>
        <p:nvPicPr>
          <p:cNvPr id="3" name="Picture 2">
            <a:extLst>
              <a:ext uri="{FF2B5EF4-FFF2-40B4-BE49-F238E27FC236}">
                <a16:creationId xmlns:a16="http://schemas.microsoft.com/office/drawing/2014/main" id="{B11797D6-44A6-2216-126B-AF400A9659D6}"/>
              </a:ext>
            </a:extLst>
          </p:cNvPr>
          <p:cNvPicPr>
            <a:picLocks noChangeAspect="1"/>
          </p:cNvPicPr>
          <p:nvPr/>
        </p:nvPicPr>
        <p:blipFill>
          <a:blip r:embed="rId3"/>
          <a:stretch>
            <a:fillRect/>
          </a:stretch>
        </p:blipFill>
        <p:spPr>
          <a:xfrm>
            <a:off x="275303" y="1191247"/>
            <a:ext cx="7993627" cy="5447553"/>
          </a:xfrm>
          <a:prstGeom prst="rect">
            <a:avLst/>
          </a:prstGeom>
        </p:spPr>
      </p:pic>
      <p:sp>
        <p:nvSpPr>
          <p:cNvPr id="4" name="TextBox 3">
            <a:extLst>
              <a:ext uri="{FF2B5EF4-FFF2-40B4-BE49-F238E27FC236}">
                <a16:creationId xmlns:a16="http://schemas.microsoft.com/office/drawing/2014/main" id="{75C8651F-2537-53D4-010A-CD3369F246D7}"/>
              </a:ext>
            </a:extLst>
          </p:cNvPr>
          <p:cNvSpPr txBox="1"/>
          <p:nvPr/>
        </p:nvSpPr>
        <p:spPr>
          <a:xfrm>
            <a:off x="8642554" y="1923079"/>
            <a:ext cx="2612923" cy="954107"/>
          </a:xfrm>
          <a:prstGeom prst="rect">
            <a:avLst/>
          </a:prstGeom>
          <a:noFill/>
        </p:spPr>
        <p:txBody>
          <a:bodyPr wrap="square" rtlCol="0">
            <a:spAutoFit/>
          </a:bodyPr>
          <a:lstStyle/>
          <a:p>
            <a:r>
              <a:rPr lang="en-US" dirty="0"/>
              <a:t>You can log in using your DF email and the auto-generated password sent to your registered email address.</a:t>
            </a:r>
            <a:endParaRPr lang="en-IN" dirty="0"/>
          </a:p>
        </p:txBody>
      </p:sp>
      <p:cxnSp>
        <p:nvCxnSpPr>
          <p:cNvPr id="8" name="Connector: Elbow 7">
            <a:extLst>
              <a:ext uri="{FF2B5EF4-FFF2-40B4-BE49-F238E27FC236}">
                <a16:creationId xmlns:a16="http://schemas.microsoft.com/office/drawing/2014/main" id="{D8859D46-AE0C-B69B-5C33-FB845ED4894A}"/>
              </a:ext>
            </a:extLst>
          </p:cNvPr>
          <p:cNvCxnSpPr>
            <a:cxnSpLocks/>
            <a:stCxn id="4" idx="1"/>
          </p:cNvCxnSpPr>
          <p:nvPr/>
        </p:nvCxnSpPr>
        <p:spPr>
          <a:xfrm rot="10800000" flipV="1">
            <a:off x="6504040" y="2400133"/>
            <a:ext cx="2138515" cy="1057928"/>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47B146E6-3E04-7F55-55F7-EB0D3CCF6236}"/>
              </a:ext>
            </a:extLst>
          </p:cNvPr>
          <p:cNvSpPr/>
          <p:nvPr/>
        </p:nvSpPr>
        <p:spPr>
          <a:xfrm>
            <a:off x="4272116" y="2976719"/>
            <a:ext cx="2138516" cy="1270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D4998A3-FA19-8BC8-6594-C24DD87824FF}"/>
              </a:ext>
            </a:extLst>
          </p:cNvPr>
          <p:cNvSpPr txBox="1"/>
          <p:nvPr/>
        </p:nvSpPr>
        <p:spPr>
          <a:xfrm>
            <a:off x="9273334" y="3089869"/>
            <a:ext cx="1351360" cy="923330"/>
          </a:xfrm>
          <a:prstGeom prst="rect">
            <a:avLst/>
          </a:prstGeom>
          <a:noFill/>
        </p:spPr>
        <p:txBody>
          <a:bodyPr wrap="square" rtlCol="0">
            <a:spAutoFit/>
          </a:bodyPr>
          <a:lstStyle/>
          <a:p>
            <a:r>
              <a:rPr lang="en-IN" sz="5400" b="1" dirty="0">
                <a:solidFill>
                  <a:srgbClr val="FF0000"/>
                </a:solidFill>
              </a:rPr>
              <a:t>OR</a:t>
            </a:r>
          </a:p>
        </p:txBody>
      </p:sp>
      <p:sp>
        <p:nvSpPr>
          <p:cNvPr id="15" name="TextBox 14">
            <a:extLst>
              <a:ext uri="{FF2B5EF4-FFF2-40B4-BE49-F238E27FC236}">
                <a16:creationId xmlns:a16="http://schemas.microsoft.com/office/drawing/2014/main" id="{9A0D36C5-4555-DA15-4F4F-3714CB70FA94}"/>
              </a:ext>
            </a:extLst>
          </p:cNvPr>
          <p:cNvSpPr txBox="1"/>
          <p:nvPr/>
        </p:nvSpPr>
        <p:spPr>
          <a:xfrm>
            <a:off x="8642552" y="4331344"/>
            <a:ext cx="2612923" cy="738664"/>
          </a:xfrm>
          <a:prstGeom prst="rect">
            <a:avLst/>
          </a:prstGeom>
          <a:noFill/>
        </p:spPr>
        <p:txBody>
          <a:bodyPr wrap="square" rtlCol="0">
            <a:spAutoFit/>
          </a:bodyPr>
          <a:lstStyle/>
          <a:p>
            <a:r>
              <a:rPr lang="en-US" dirty="0"/>
              <a:t>You can log in using the Google option with your registered DF email address.</a:t>
            </a:r>
            <a:endParaRPr lang="en-IN" dirty="0"/>
          </a:p>
        </p:txBody>
      </p:sp>
      <p:cxnSp>
        <p:nvCxnSpPr>
          <p:cNvPr id="16" name="Connector: Elbow 15">
            <a:extLst>
              <a:ext uri="{FF2B5EF4-FFF2-40B4-BE49-F238E27FC236}">
                <a16:creationId xmlns:a16="http://schemas.microsoft.com/office/drawing/2014/main" id="{13FBEFCE-A62C-370A-F410-03C8C770F3B0}"/>
              </a:ext>
            </a:extLst>
          </p:cNvPr>
          <p:cNvCxnSpPr>
            <a:cxnSpLocks/>
          </p:cNvCxnSpPr>
          <p:nvPr/>
        </p:nvCxnSpPr>
        <p:spPr>
          <a:xfrm rot="10800000" flipV="1">
            <a:off x="6410632" y="4650657"/>
            <a:ext cx="2061384" cy="59287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ACE318AB-CC2E-3DFF-037C-D3E95DC3BDCE}"/>
              </a:ext>
            </a:extLst>
          </p:cNvPr>
          <p:cNvSpPr/>
          <p:nvPr/>
        </p:nvSpPr>
        <p:spPr>
          <a:xfrm>
            <a:off x="4272116" y="4857066"/>
            <a:ext cx="2080282" cy="573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A503530-B4A6-2488-B4B1-12955417E26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2CD4E7F-6B4E-80ED-9549-48ED1651F0D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Profile Page</a:t>
            </a:r>
          </a:p>
        </p:txBody>
      </p:sp>
      <p:pic>
        <p:nvPicPr>
          <p:cNvPr id="3" name="Picture 2">
            <a:extLst>
              <a:ext uri="{FF2B5EF4-FFF2-40B4-BE49-F238E27FC236}">
                <a16:creationId xmlns:a16="http://schemas.microsoft.com/office/drawing/2014/main" id="{DCBCAE99-6336-758D-A720-91A5FDC6379C}"/>
              </a:ext>
            </a:extLst>
          </p:cNvPr>
          <p:cNvPicPr>
            <a:picLocks noChangeAspect="1"/>
          </p:cNvPicPr>
          <p:nvPr/>
        </p:nvPicPr>
        <p:blipFill>
          <a:blip r:embed="rId3"/>
          <a:stretch>
            <a:fillRect/>
          </a:stretch>
        </p:blipFill>
        <p:spPr>
          <a:xfrm>
            <a:off x="157316" y="1052396"/>
            <a:ext cx="11432591" cy="5397565"/>
          </a:xfrm>
          <a:prstGeom prst="rect">
            <a:avLst/>
          </a:prstGeom>
        </p:spPr>
      </p:pic>
      <p:sp>
        <p:nvSpPr>
          <p:cNvPr id="5" name="Rectangle 4">
            <a:extLst>
              <a:ext uri="{FF2B5EF4-FFF2-40B4-BE49-F238E27FC236}">
                <a16:creationId xmlns:a16="http://schemas.microsoft.com/office/drawing/2014/main" id="{24830EEF-7BE7-1D89-5792-1D05D2481109}"/>
              </a:ext>
            </a:extLst>
          </p:cNvPr>
          <p:cNvSpPr/>
          <p:nvPr/>
        </p:nvSpPr>
        <p:spPr>
          <a:xfrm>
            <a:off x="7216876" y="2084439"/>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6" name="Rectangle 5">
            <a:extLst>
              <a:ext uri="{FF2B5EF4-FFF2-40B4-BE49-F238E27FC236}">
                <a16:creationId xmlns:a16="http://schemas.microsoft.com/office/drawing/2014/main" id="{9E616494-E7C1-E094-C9E2-0B34A91AA3F7}"/>
              </a:ext>
            </a:extLst>
          </p:cNvPr>
          <p:cNvSpPr/>
          <p:nvPr/>
        </p:nvSpPr>
        <p:spPr>
          <a:xfrm>
            <a:off x="3908321"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7" name="Rectangle 6">
            <a:extLst>
              <a:ext uri="{FF2B5EF4-FFF2-40B4-BE49-F238E27FC236}">
                <a16:creationId xmlns:a16="http://schemas.microsoft.com/office/drawing/2014/main" id="{BFD6B971-29F2-BDE9-A828-F8452865514B}"/>
              </a:ext>
            </a:extLst>
          </p:cNvPr>
          <p:cNvSpPr/>
          <p:nvPr/>
        </p:nvSpPr>
        <p:spPr>
          <a:xfrm>
            <a:off x="5776450"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8" name="Rectangle 7">
            <a:extLst>
              <a:ext uri="{FF2B5EF4-FFF2-40B4-BE49-F238E27FC236}">
                <a16:creationId xmlns:a16="http://schemas.microsoft.com/office/drawing/2014/main" id="{6EB1796E-8AF0-4AE8-EFA2-9005025D2C25}"/>
              </a:ext>
            </a:extLst>
          </p:cNvPr>
          <p:cNvSpPr/>
          <p:nvPr/>
        </p:nvSpPr>
        <p:spPr>
          <a:xfrm>
            <a:off x="4694902" y="2182761"/>
            <a:ext cx="153875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abc.xyz@dfmail.org</a:t>
            </a:r>
          </a:p>
        </p:txBody>
      </p:sp>
    </p:spTree>
    <p:extLst>
      <p:ext uri="{BB962C8B-B14F-4D97-AF65-F5344CB8AC3E}">
        <p14:creationId xmlns:p14="http://schemas.microsoft.com/office/powerpoint/2010/main" val="744412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6A9CEEA-2135-9445-F412-B56349B254D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580C915-39B2-55B2-45D1-A5C9C078C5E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a:t>Contact </a:t>
            </a:r>
            <a:r>
              <a:rPr lang="en-US" sz="4000" dirty="0"/>
              <a:t>Page</a:t>
            </a:r>
          </a:p>
        </p:txBody>
      </p:sp>
      <p:pic>
        <p:nvPicPr>
          <p:cNvPr id="4" name="Picture 3">
            <a:extLst>
              <a:ext uri="{FF2B5EF4-FFF2-40B4-BE49-F238E27FC236}">
                <a16:creationId xmlns:a16="http://schemas.microsoft.com/office/drawing/2014/main" id="{9D808006-7735-F897-37F6-E5E19E054009}"/>
              </a:ext>
            </a:extLst>
          </p:cNvPr>
          <p:cNvPicPr>
            <a:picLocks noChangeAspect="1"/>
          </p:cNvPicPr>
          <p:nvPr/>
        </p:nvPicPr>
        <p:blipFill>
          <a:blip r:embed="rId3"/>
          <a:stretch>
            <a:fillRect/>
          </a:stretch>
        </p:blipFill>
        <p:spPr>
          <a:xfrm>
            <a:off x="540774" y="1070136"/>
            <a:ext cx="10658168" cy="5787864"/>
          </a:xfrm>
          <a:prstGeom prst="rect">
            <a:avLst/>
          </a:prstGeom>
        </p:spPr>
      </p:pic>
    </p:spTree>
    <p:extLst>
      <p:ext uri="{BB962C8B-B14F-4D97-AF65-F5344CB8AC3E}">
        <p14:creationId xmlns:p14="http://schemas.microsoft.com/office/powerpoint/2010/main" val="3777459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838200" y="3201427"/>
            <a:ext cx="10515600" cy="45514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22222"/>
              <a:buFont typeface="Calibri"/>
              <a:buNone/>
            </a:pPr>
            <a:r>
              <a:rPr lang="en-US" dirty="0">
                <a:solidFill>
                  <a:schemeClr val="tx1"/>
                </a:solidFill>
              </a:rPr>
              <a:t>Thank You</a:t>
            </a:r>
            <a:endParaRPr dirty="0">
              <a:solidFill>
                <a:schemeClr val="tx1"/>
              </a:solidFill>
            </a:endParaRPr>
          </a:p>
        </p:txBody>
      </p:sp>
      <p:sp>
        <p:nvSpPr>
          <p:cNvPr id="334" name="Google Shape;334;p48"/>
          <p:cNvSpPr txBox="1">
            <a:spLocks noGrp="1"/>
          </p:cNvSpPr>
          <p:nvPr>
            <p:ph type="body" idx="1"/>
          </p:nvPr>
        </p:nvSpPr>
        <p:spPr>
          <a:xfrm>
            <a:off x="838200" y="1008529"/>
            <a:ext cx="10515600" cy="516843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335" name="Google Shape;33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FF1A0-9A8D-934D-D66A-CAC8674A612F}"/>
            </a:ext>
          </a:extLst>
        </p:cNvPr>
        <p:cNvGrpSpPr/>
        <p:nvPr/>
      </p:nvGrpSpPr>
      <p:grpSpPr>
        <a:xfrm>
          <a:off x="0" y="0"/>
          <a:ext cx="0" cy="0"/>
          <a:chOff x="0" y="0"/>
          <a:chExt cx="0" cy="0"/>
        </a:xfrm>
      </p:grpSpPr>
      <p:pic>
        <p:nvPicPr>
          <p:cNvPr id="196" name="Picture 195">
            <a:extLst>
              <a:ext uri="{FF2B5EF4-FFF2-40B4-BE49-F238E27FC236}">
                <a16:creationId xmlns:a16="http://schemas.microsoft.com/office/drawing/2014/main" id="{EE8F8030-37BB-07C7-BB1B-23E1F1B29D84}"/>
              </a:ext>
            </a:extLst>
          </p:cNvPr>
          <p:cNvPicPr>
            <a:picLocks noChangeAspect="1"/>
          </p:cNvPicPr>
          <p:nvPr/>
        </p:nvPicPr>
        <p:blipFill>
          <a:blip r:embed="rId3"/>
          <a:stretch>
            <a:fillRect/>
          </a:stretch>
        </p:blipFill>
        <p:spPr>
          <a:xfrm>
            <a:off x="137652" y="1073295"/>
            <a:ext cx="8583559" cy="5236931"/>
          </a:xfrm>
          <a:prstGeom prst="rect">
            <a:avLst/>
          </a:prstGeom>
        </p:spPr>
      </p:pic>
      <p:sp>
        <p:nvSpPr>
          <p:cNvPr id="193" name="Google Shape;193;p28">
            <a:extLst>
              <a:ext uri="{FF2B5EF4-FFF2-40B4-BE49-F238E27FC236}">
                <a16:creationId xmlns:a16="http://schemas.microsoft.com/office/drawing/2014/main" id="{325242D7-31AB-CF71-42C0-FDB35054A9A6}"/>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Home Page</a:t>
            </a:r>
          </a:p>
        </p:txBody>
      </p:sp>
      <p:sp>
        <p:nvSpPr>
          <p:cNvPr id="4" name="TextBox 3">
            <a:extLst>
              <a:ext uri="{FF2B5EF4-FFF2-40B4-BE49-F238E27FC236}">
                <a16:creationId xmlns:a16="http://schemas.microsoft.com/office/drawing/2014/main" id="{71B76879-E451-A5DA-40BC-4263326FF2C0}"/>
              </a:ext>
            </a:extLst>
          </p:cNvPr>
          <p:cNvSpPr txBox="1"/>
          <p:nvPr/>
        </p:nvSpPr>
        <p:spPr>
          <a:xfrm>
            <a:off x="8866951" y="2561489"/>
            <a:ext cx="2612923" cy="1384995"/>
          </a:xfrm>
          <a:prstGeom prst="rect">
            <a:avLst/>
          </a:prstGeom>
          <a:noFill/>
          <a:ln>
            <a:solidFill>
              <a:srgbClr val="FF0000"/>
            </a:solidFill>
          </a:ln>
        </p:spPr>
        <p:txBody>
          <a:bodyPr wrap="square" rtlCol="0">
            <a:spAutoFit/>
          </a:bodyPr>
          <a:lstStyle/>
          <a:p>
            <a:r>
              <a:rPr lang="en-US" dirty="0"/>
              <a:t>At the top, you can view the number and status of Reports you have opened, as well as those related to Reimbursement, Procurement, and Advance.</a:t>
            </a:r>
            <a:endParaRPr lang="en-IN" dirty="0"/>
          </a:p>
        </p:txBody>
      </p:sp>
      <p:sp>
        <p:nvSpPr>
          <p:cNvPr id="14" name="TextBox 13">
            <a:extLst>
              <a:ext uri="{FF2B5EF4-FFF2-40B4-BE49-F238E27FC236}">
                <a16:creationId xmlns:a16="http://schemas.microsoft.com/office/drawing/2014/main" id="{27593215-BE44-E02A-11DF-BA211DCF0F97}"/>
              </a:ext>
            </a:extLst>
          </p:cNvPr>
          <p:cNvSpPr txBox="1"/>
          <p:nvPr/>
        </p:nvSpPr>
        <p:spPr>
          <a:xfrm>
            <a:off x="9340644" y="1065042"/>
            <a:ext cx="1935440"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IN" dirty="0"/>
              <a:t>This is the Profile section </a:t>
            </a:r>
          </a:p>
        </p:txBody>
      </p:sp>
      <p:sp>
        <p:nvSpPr>
          <p:cNvPr id="15" name="TextBox 14">
            <a:extLst>
              <a:ext uri="{FF2B5EF4-FFF2-40B4-BE49-F238E27FC236}">
                <a16:creationId xmlns:a16="http://schemas.microsoft.com/office/drawing/2014/main" id="{897179DB-E600-176B-0089-3323B69F5F44}"/>
              </a:ext>
            </a:extLst>
          </p:cNvPr>
          <p:cNvSpPr txBox="1"/>
          <p:nvPr/>
        </p:nvSpPr>
        <p:spPr>
          <a:xfrm>
            <a:off x="8866952" y="4296511"/>
            <a:ext cx="2612923" cy="1169551"/>
          </a:xfrm>
          <a:prstGeom prst="rect">
            <a:avLst/>
          </a:prstGeom>
          <a:noFill/>
          <a:ln>
            <a:solidFill>
              <a:srgbClr val="FF0000"/>
            </a:solidFill>
          </a:ln>
        </p:spPr>
        <p:txBody>
          <a:bodyPr wrap="square" rtlCol="0">
            <a:spAutoFit/>
          </a:bodyPr>
          <a:lstStyle/>
          <a:p>
            <a:r>
              <a:rPr lang="en-US" dirty="0"/>
              <a:t>In this section, you can view the Report Details, including the Report Number, Report Period, Process Status, and Report Description.</a:t>
            </a:r>
            <a:endParaRPr lang="en-IN" dirty="0"/>
          </a:p>
        </p:txBody>
      </p:sp>
      <p:sp>
        <p:nvSpPr>
          <p:cNvPr id="25" name="Right Brace 24">
            <a:extLst>
              <a:ext uri="{FF2B5EF4-FFF2-40B4-BE49-F238E27FC236}">
                <a16:creationId xmlns:a16="http://schemas.microsoft.com/office/drawing/2014/main" id="{9C32E5F0-D80E-E70D-38D8-4411764537F2}"/>
              </a:ext>
            </a:extLst>
          </p:cNvPr>
          <p:cNvSpPr/>
          <p:nvPr/>
        </p:nvSpPr>
        <p:spPr>
          <a:xfrm rot="5400000">
            <a:off x="5022127" y="-205726"/>
            <a:ext cx="289266" cy="648929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27" name="Connector: Elbow 26">
            <a:extLst>
              <a:ext uri="{FF2B5EF4-FFF2-40B4-BE49-F238E27FC236}">
                <a16:creationId xmlns:a16="http://schemas.microsoft.com/office/drawing/2014/main" id="{41E06300-0D7A-D760-7218-CD979488A325}"/>
              </a:ext>
            </a:extLst>
          </p:cNvPr>
          <p:cNvCxnSpPr>
            <a:cxnSpLocks/>
          </p:cNvCxnSpPr>
          <p:nvPr/>
        </p:nvCxnSpPr>
        <p:spPr>
          <a:xfrm rot="10800000">
            <a:off x="5348749" y="3183553"/>
            <a:ext cx="3518203" cy="193497"/>
          </a:xfrm>
          <a:prstGeom prst="bentConnector3">
            <a:avLst>
              <a:gd name="adj1" fmla="val 221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5" name="Right Brace 34">
            <a:extLst>
              <a:ext uri="{FF2B5EF4-FFF2-40B4-BE49-F238E27FC236}">
                <a16:creationId xmlns:a16="http://schemas.microsoft.com/office/drawing/2014/main" id="{6E837B11-58C0-2A3C-4B55-B5D643B30E2B}"/>
              </a:ext>
            </a:extLst>
          </p:cNvPr>
          <p:cNvSpPr/>
          <p:nvPr/>
        </p:nvSpPr>
        <p:spPr>
          <a:xfrm>
            <a:off x="8562454" y="3684879"/>
            <a:ext cx="392687" cy="190206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37" name="Straight Arrow Connector 36">
            <a:extLst>
              <a:ext uri="{FF2B5EF4-FFF2-40B4-BE49-F238E27FC236}">
                <a16:creationId xmlns:a16="http://schemas.microsoft.com/office/drawing/2014/main" id="{04834989-702D-65C8-4425-03B6118F2964}"/>
              </a:ext>
            </a:extLst>
          </p:cNvPr>
          <p:cNvCxnSpPr>
            <a:cxnSpLocks/>
          </p:cNvCxnSpPr>
          <p:nvPr/>
        </p:nvCxnSpPr>
        <p:spPr>
          <a:xfrm flipH="1">
            <a:off x="8721212" y="1278194"/>
            <a:ext cx="580104"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682DE39D-26B6-D663-80FF-034885586BB0}"/>
              </a:ext>
            </a:extLst>
          </p:cNvPr>
          <p:cNvSpPr/>
          <p:nvPr/>
        </p:nvSpPr>
        <p:spPr>
          <a:xfrm>
            <a:off x="7600335" y="1073295"/>
            <a:ext cx="1081549" cy="5232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Connector: Elbow 51">
            <a:extLst>
              <a:ext uri="{FF2B5EF4-FFF2-40B4-BE49-F238E27FC236}">
                <a16:creationId xmlns:a16="http://schemas.microsoft.com/office/drawing/2014/main" id="{852A0DE0-6D1F-673C-37CB-686961DC5604}"/>
              </a:ext>
            </a:extLst>
          </p:cNvPr>
          <p:cNvCxnSpPr>
            <a:cxnSpLocks/>
          </p:cNvCxnSpPr>
          <p:nvPr/>
        </p:nvCxnSpPr>
        <p:spPr>
          <a:xfrm rot="10800000" flipV="1">
            <a:off x="2550348" y="1781757"/>
            <a:ext cx="6750968" cy="337988"/>
          </a:xfrm>
          <a:prstGeom prst="bentConnector3">
            <a:avLst>
              <a:gd name="adj1" fmla="val 97188"/>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63" name="TextBox 62">
            <a:extLst>
              <a:ext uri="{FF2B5EF4-FFF2-40B4-BE49-F238E27FC236}">
                <a16:creationId xmlns:a16="http://schemas.microsoft.com/office/drawing/2014/main" id="{C5B628BC-E1EA-6614-3FF6-2BFA689108C1}"/>
              </a:ext>
            </a:extLst>
          </p:cNvPr>
          <p:cNvSpPr txBox="1"/>
          <p:nvPr/>
        </p:nvSpPr>
        <p:spPr>
          <a:xfrm>
            <a:off x="9340644" y="1681320"/>
            <a:ext cx="1935440"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plus </a:t>
            </a:r>
            <a:r>
              <a:rPr lang="en-US" b="1" dirty="0">
                <a:solidFill>
                  <a:srgbClr val="FF0000"/>
                </a:solidFill>
              </a:rPr>
              <a:t>(+)</a:t>
            </a:r>
            <a:r>
              <a:rPr lang="en-US" dirty="0"/>
              <a:t> button to create a new report.</a:t>
            </a:r>
            <a:endParaRPr lang="en-IN" dirty="0"/>
          </a:p>
        </p:txBody>
      </p:sp>
    </p:spTree>
    <p:extLst>
      <p:ext uri="{BB962C8B-B14F-4D97-AF65-F5344CB8AC3E}">
        <p14:creationId xmlns:p14="http://schemas.microsoft.com/office/powerpoint/2010/main" val="721759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1CF8818B-3A01-689A-C830-BFFF59EA39F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BA3622EB-5FB3-777F-4BA3-F6D9EF1DAD74}"/>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NEW Report</a:t>
            </a:r>
          </a:p>
        </p:txBody>
      </p:sp>
      <p:pic>
        <p:nvPicPr>
          <p:cNvPr id="3" name="Picture 2">
            <a:extLst>
              <a:ext uri="{FF2B5EF4-FFF2-40B4-BE49-F238E27FC236}">
                <a16:creationId xmlns:a16="http://schemas.microsoft.com/office/drawing/2014/main" id="{52FB2911-6190-CDAA-DE14-FC82767FA75D}"/>
              </a:ext>
            </a:extLst>
          </p:cNvPr>
          <p:cNvPicPr>
            <a:picLocks noChangeAspect="1"/>
          </p:cNvPicPr>
          <p:nvPr/>
        </p:nvPicPr>
        <p:blipFill>
          <a:blip r:embed="rId3"/>
          <a:stretch>
            <a:fillRect/>
          </a:stretch>
        </p:blipFill>
        <p:spPr>
          <a:xfrm>
            <a:off x="344129" y="1302309"/>
            <a:ext cx="8445910" cy="5115605"/>
          </a:xfrm>
          <a:prstGeom prst="rect">
            <a:avLst/>
          </a:prstGeom>
        </p:spPr>
      </p:pic>
      <p:sp>
        <p:nvSpPr>
          <p:cNvPr id="6" name="Rectangle 5">
            <a:extLst>
              <a:ext uri="{FF2B5EF4-FFF2-40B4-BE49-F238E27FC236}">
                <a16:creationId xmlns:a16="http://schemas.microsoft.com/office/drawing/2014/main" id="{D905A108-CB88-2615-F417-833BD5946766}"/>
              </a:ext>
            </a:extLst>
          </p:cNvPr>
          <p:cNvSpPr/>
          <p:nvPr/>
        </p:nvSpPr>
        <p:spPr>
          <a:xfrm>
            <a:off x="3352800" y="1634096"/>
            <a:ext cx="2743200" cy="25446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49ED470-BCED-230D-8F4D-1E620E34163A}"/>
              </a:ext>
            </a:extLst>
          </p:cNvPr>
          <p:cNvSpPr txBox="1"/>
          <p:nvPr/>
        </p:nvSpPr>
        <p:spPr>
          <a:xfrm>
            <a:off x="9222658" y="2906403"/>
            <a:ext cx="2345708"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a:t>
            </a:r>
            <a:r>
              <a:rPr lang="en-US" b="1" dirty="0">
                <a:solidFill>
                  <a:srgbClr val="FF0000"/>
                </a:solidFill>
              </a:rPr>
              <a:t> (+) </a:t>
            </a:r>
            <a:r>
              <a:rPr lang="en-US" dirty="0"/>
              <a:t>button, this pop-up will appear. You need to fill in all the details, including the Report Start Date, Report End Date, and a short description of the report.</a:t>
            </a:r>
            <a:endParaRPr lang="en-IN" dirty="0"/>
          </a:p>
        </p:txBody>
      </p:sp>
      <p:cxnSp>
        <p:nvCxnSpPr>
          <p:cNvPr id="9" name="Straight Arrow Connector 8">
            <a:extLst>
              <a:ext uri="{FF2B5EF4-FFF2-40B4-BE49-F238E27FC236}">
                <a16:creationId xmlns:a16="http://schemas.microsoft.com/office/drawing/2014/main" id="{1D17FABF-7D65-8962-81C3-04B0B1613768}"/>
              </a:ext>
            </a:extLst>
          </p:cNvPr>
          <p:cNvCxnSpPr/>
          <p:nvPr/>
        </p:nvCxnSpPr>
        <p:spPr>
          <a:xfrm flipH="1">
            <a:off x="6213987" y="2473784"/>
            <a:ext cx="27628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 name="Connector: Elbow 3">
            <a:extLst>
              <a:ext uri="{FF2B5EF4-FFF2-40B4-BE49-F238E27FC236}">
                <a16:creationId xmlns:a16="http://schemas.microsoft.com/office/drawing/2014/main" id="{209918C7-F7A3-4F0A-4383-1B3FC2A0CF03}"/>
              </a:ext>
            </a:extLst>
          </p:cNvPr>
          <p:cNvCxnSpPr>
            <a:cxnSpLocks/>
          </p:cNvCxnSpPr>
          <p:nvPr/>
        </p:nvCxnSpPr>
        <p:spPr>
          <a:xfrm rot="10800000">
            <a:off x="6213988" y="3429003"/>
            <a:ext cx="3008671" cy="431109"/>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3314546-2F53-CF68-A6F8-8069C9B3655E}"/>
              </a:ext>
            </a:extLst>
          </p:cNvPr>
          <p:cNvSpPr txBox="1"/>
          <p:nvPr/>
        </p:nvSpPr>
        <p:spPr>
          <a:xfrm>
            <a:off x="9222658" y="1683258"/>
            <a:ext cx="2345708"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These dates define the time range for the tickets you intend to create.</a:t>
            </a:r>
            <a:endParaRPr lang="en-IN" dirty="0"/>
          </a:p>
        </p:txBody>
      </p:sp>
      <p:cxnSp>
        <p:nvCxnSpPr>
          <p:cNvPr id="11" name="Connector: Elbow 10">
            <a:extLst>
              <a:ext uri="{FF2B5EF4-FFF2-40B4-BE49-F238E27FC236}">
                <a16:creationId xmlns:a16="http://schemas.microsoft.com/office/drawing/2014/main" id="{A19B4304-5BE9-AD25-49E3-C181512B5395}"/>
              </a:ext>
            </a:extLst>
          </p:cNvPr>
          <p:cNvCxnSpPr>
            <a:cxnSpLocks/>
            <a:stCxn id="14" idx="1"/>
          </p:cNvCxnSpPr>
          <p:nvPr/>
        </p:nvCxnSpPr>
        <p:spPr>
          <a:xfrm rot="10800000">
            <a:off x="5368416" y="3860111"/>
            <a:ext cx="3854243" cy="14309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797A4BD-A3D7-90D4-752C-AFD34617979F}"/>
              </a:ext>
            </a:extLst>
          </p:cNvPr>
          <p:cNvSpPr txBox="1"/>
          <p:nvPr/>
        </p:nvSpPr>
        <p:spPr>
          <a:xfrm>
            <a:off x="9222658" y="5029441"/>
            <a:ext cx="2345708"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on 'Save' to create the report.</a:t>
            </a:r>
            <a:endParaRPr lang="en-IN" dirty="0"/>
          </a:p>
        </p:txBody>
      </p:sp>
    </p:spTree>
    <p:extLst>
      <p:ext uri="{BB962C8B-B14F-4D97-AF65-F5344CB8AC3E}">
        <p14:creationId xmlns:p14="http://schemas.microsoft.com/office/powerpoint/2010/main" val="2514713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C8704DDC-9792-16F8-DF54-8D5DBDC43AE6}"/>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406639D5-88B8-277C-2871-178EDFE51D2E}"/>
              </a:ext>
            </a:extLst>
          </p:cNvPr>
          <p:cNvPicPr>
            <a:picLocks noChangeAspect="1"/>
          </p:cNvPicPr>
          <p:nvPr/>
        </p:nvPicPr>
        <p:blipFill>
          <a:blip r:embed="rId3"/>
          <a:stretch>
            <a:fillRect/>
          </a:stretch>
        </p:blipFill>
        <p:spPr>
          <a:xfrm>
            <a:off x="78662" y="1071712"/>
            <a:ext cx="8799871" cy="5238513"/>
          </a:xfrm>
          <a:prstGeom prst="rect">
            <a:avLst/>
          </a:prstGeom>
        </p:spPr>
      </p:pic>
      <p:sp>
        <p:nvSpPr>
          <p:cNvPr id="193" name="Google Shape;193;p28">
            <a:extLst>
              <a:ext uri="{FF2B5EF4-FFF2-40B4-BE49-F238E27FC236}">
                <a16:creationId xmlns:a16="http://schemas.microsoft.com/office/drawing/2014/main" id="{013C3E5E-21B9-E018-5EBA-E290C7818A1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Tickets Section</a:t>
            </a:r>
          </a:p>
        </p:txBody>
      </p:sp>
      <p:sp>
        <p:nvSpPr>
          <p:cNvPr id="6" name="Rectangle 5">
            <a:extLst>
              <a:ext uri="{FF2B5EF4-FFF2-40B4-BE49-F238E27FC236}">
                <a16:creationId xmlns:a16="http://schemas.microsoft.com/office/drawing/2014/main" id="{3F49922F-C8F8-79A3-7880-1121F9A6FD20}"/>
              </a:ext>
            </a:extLst>
          </p:cNvPr>
          <p:cNvSpPr/>
          <p:nvPr/>
        </p:nvSpPr>
        <p:spPr>
          <a:xfrm>
            <a:off x="7836309" y="5879683"/>
            <a:ext cx="944501" cy="3932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97E3E65-D675-6E0F-7A52-9F334B4F3AC1}"/>
              </a:ext>
            </a:extLst>
          </p:cNvPr>
          <p:cNvSpPr txBox="1"/>
          <p:nvPr/>
        </p:nvSpPr>
        <p:spPr>
          <a:xfrm>
            <a:off x="9313551" y="3449828"/>
            <a:ext cx="2166324"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can view the tickets you have created.</a:t>
            </a:r>
            <a:endParaRPr lang="en-IN" dirty="0"/>
          </a:p>
        </p:txBody>
      </p:sp>
      <p:sp>
        <p:nvSpPr>
          <p:cNvPr id="12" name="Rectangle 11">
            <a:extLst>
              <a:ext uri="{FF2B5EF4-FFF2-40B4-BE49-F238E27FC236}">
                <a16:creationId xmlns:a16="http://schemas.microsoft.com/office/drawing/2014/main" id="{A2599B47-AD54-EC1F-1D59-B129878FC06A}"/>
              </a:ext>
            </a:extLst>
          </p:cNvPr>
          <p:cNvSpPr/>
          <p:nvPr/>
        </p:nvSpPr>
        <p:spPr>
          <a:xfrm>
            <a:off x="1555192" y="1651253"/>
            <a:ext cx="5451983" cy="560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42C52B35-10E7-010A-B04A-EB5A9235137B}"/>
              </a:ext>
            </a:extLst>
          </p:cNvPr>
          <p:cNvCxnSpPr>
            <a:cxnSpLocks/>
          </p:cNvCxnSpPr>
          <p:nvPr/>
        </p:nvCxnSpPr>
        <p:spPr>
          <a:xfrm flipH="1">
            <a:off x="7007175" y="1848465"/>
            <a:ext cx="21663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Right Brace 16">
            <a:extLst>
              <a:ext uri="{FF2B5EF4-FFF2-40B4-BE49-F238E27FC236}">
                <a16:creationId xmlns:a16="http://schemas.microsoft.com/office/drawing/2014/main" id="{A5DC2172-B662-E9E9-B9A7-096D05B7E008}"/>
              </a:ext>
            </a:extLst>
          </p:cNvPr>
          <p:cNvSpPr/>
          <p:nvPr/>
        </p:nvSpPr>
        <p:spPr>
          <a:xfrm>
            <a:off x="8780811" y="2760408"/>
            <a:ext cx="392687" cy="3025880"/>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0F3957-7CF5-7A19-9E21-134CDE238AEF}"/>
              </a:ext>
            </a:extLst>
          </p:cNvPr>
          <p:cNvSpPr txBox="1"/>
          <p:nvPr/>
        </p:nvSpPr>
        <p:spPr>
          <a:xfrm>
            <a:off x="9325896" y="1688991"/>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From here, you can create different types of tickets such as Reimbursement, Procurement, and Advance.</a:t>
            </a:r>
            <a:endParaRPr lang="en-IN" dirty="0"/>
          </a:p>
        </p:txBody>
      </p:sp>
      <p:cxnSp>
        <p:nvCxnSpPr>
          <p:cNvPr id="21" name="Straight Arrow Connector 20">
            <a:extLst>
              <a:ext uri="{FF2B5EF4-FFF2-40B4-BE49-F238E27FC236}">
                <a16:creationId xmlns:a16="http://schemas.microsoft.com/office/drawing/2014/main" id="{428D0562-CADF-D45A-89AC-CBEC5D37718A}"/>
              </a:ext>
            </a:extLst>
          </p:cNvPr>
          <p:cNvCxnSpPr/>
          <p:nvPr/>
        </p:nvCxnSpPr>
        <p:spPr>
          <a:xfrm flipH="1">
            <a:off x="8878533" y="6096000"/>
            <a:ext cx="2949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57515ED2-E560-BB5C-0F50-562053084466}"/>
              </a:ext>
            </a:extLst>
          </p:cNvPr>
          <p:cNvSpPr txBox="1"/>
          <p:nvPr/>
        </p:nvSpPr>
        <p:spPr>
          <a:xfrm>
            <a:off x="9271221" y="5510351"/>
            <a:ext cx="2166324"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'Submit' to submit your report along with all your tickets.</a:t>
            </a:r>
            <a:endParaRPr lang="en-IN" dirty="0"/>
          </a:p>
        </p:txBody>
      </p:sp>
      <p:sp>
        <p:nvSpPr>
          <p:cNvPr id="26" name="Rectangle 25">
            <a:extLst>
              <a:ext uri="{FF2B5EF4-FFF2-40B4-BE49-F238E27FC236}">
                <a16:creationId xmlns:a16="http://schemas.microsoft.com/office/drawing/2014/main" id="{593D05DB-0F24-A66C-84A7-505CEF6F39FD}"/>
              </a:ext>
            </a:extLst>
          </p:cNvPr>
          <p:cNvSpPr/>
          <p:nvPr/>
        </p:nvSpPr>
        <p:spPr>
          <a:xfrm>
            <a:off x="3795252" y="1165121"/>
            <a:ext cx="3364323" cy="3637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A60E7497-BAC7-6EFA-919C-78EA28D24EEF}"/>
              </a:ext>
            </a:extLst>
          </p:cNvPr>
          <p:cNvCxnSpPr>
            <a:cxnSpLocks/>
          </p:cNvCxnSpPr>
          <p:nvPr/>
        </p:nvCxnSpPr>
        <p:spPr>
          <a:xfrm flipH="1">
            <a:off x="7256206" y="1165121"/>
            <a:ext cx="2069692"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BEF870E3-8BC3-5D32-4F86-700317F87E0C}"/>
              </a:ext>
            </a:extLst>
          </p:cNvPr>
          <p:cNvSpPr txBox="1"/>
          <p:nvPr/>
        </p:nvSpPr>
        <p:spPr>
          <a:xfrm>
            <a:off x="9478296" y="1005647"/>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the Report ID</a:t>
            </a:r>
            <a:endParaRPr lang="en-IN" dirty="0"/>
          </a:p>
        </p:txBody>
      </p:sp>
      <p:sp>
        <p:nvSpPr>
          <p:cNvPr id="31" name="Rectangle 30">
            <a:extLst>
              <a:ext uri="{FF2B5EF4-FFF2-40B4-BE49-F238E27FC236}">
                <a16:creationId xmlns:a16="http://schemas.microsoft.com/office/drawing/2014/main" id="{CCFE5F34-3360-10C8-37C2-D2D16E8E7284}"/>
              </a:ext>
            </a:extLst>
          </p:cNvPr>
          <p:cNvSpPr/>
          <p:nvPr/>
        </p:nvSpPr>
        <p:spPr>
          <a:xfrm>
            <a:off x="1631602" y="3073986"/>
            <a:ext cx="902873" cy="6426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61A183DE-D5A5-52D8-3491-4A8D2FB8B00C}"/>
              </a:ext>
            </a:extLst>
          </p:cNvPr>
          <p:cNvSpPr txBox="1"/>
          <p:nvPr/>
        </p:nvSpPr>
        <p:spPr>
          <a:xfrm>
            <a:off x="9325896" y="4408281"/>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Ticket ID</a:t>
            </a:r>
            <a:endParaRPr lang="en-IN" dirty="0"/>
          </a:p>
        </p:txBody>
      </p:sp>
      <p:cxnSp>
        <p:nvCxnSpPr>
          <p:cNvPr id="36" name="Connector: Elbow 35">
            <a:extLst>
              <a:ext uri="{FF2B5EF4-FFF2-40B4-BE49-F238E27FC236}">
                <a16:creationId xmlns:a16="http://schemas.microsoft.com/office/drawing/2014/main" id="{2B901700-A2DD-BBD1-6794-1157F38843B8}"/>
              </a:ext>
            </a:extLst>
          </p:cNvPr>
          <p:cNvCxnSpPr>
            <a:cxnSpLocks/>
          </p:cNvCxnSpPr>
          <p:nvPr/>
        </p:nvCxnSpPr>
        <p:spPr>
          <a:xfrm rot="10800000">
            <a:off x="2123769" y="3809990"/>
            <a:ext cx="7147455" cy="752179"/>
          </a:xfrm>
          <a:prstGeom prst="bentConnector3">
            <a:avLst>
              <a:gd name="adj1" fmla="val 10007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68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E75CC2AF-561D-D40D-9E9A-8757251D51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766AAD-B964-B784-C0D3-0A8D1FB9D8B8}"/>
              </a:ext>
            </a:extLst>
          </p:cNvPr>
          <p:cNvPicPr>
            <a:picLocks noChangeAspect="1"/>
          </p:cNvPicPr>
          <p:nvPr/>
        </p:nvPicPr>
        <p:blipFill>
          <a:blip r:embed="rId3"/>
          <a:stretch>
            <a:fillRect/>
          </a:stretch>
        </p:blipFill>
        <p:spPr>
          <a:xfrm>
            <a:off x="206477" y="924236"/>
            <a:ext cx="8945400" cy="2713702"/>
          </a:xfrm>
          <a:prstGeom prst="rect">
            <a:avLst/>
          </a:prstGeom>
        </p:spPr>
      </p:pic>
      <p:sp>
        <p:nvSpPr>
          <p:cNvPr id="193" name="Google Shape;193;p28">
            <a:extLst>
              <a:ext uri="{FF2B5EF4-FFF2-40B4-BE49-F238E27FC236}">
                <a16:creationId xmlns:a16="http://schemas.microsoft.com/office/drawing/2014/main" id="{A03B263A-F595-37F4-C98B-7A7585BA4D2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Reimbursement Ticket</a:t>
            </a:r>
          </a:p>
        </p:txBody>
      </p:sp>
      <p:sp>
        <p:nvSpPr>
          <p:cNvPr id="12" name="Rectangle 11">
            <a:extLst>
              <a:ext uri="{FF2B5EF4-FFF2-40B4-BE49-F238E27FC236}">
                <a16:creationId xmlns:a16="http://schemas.microsoft.com/office/drawing/2014/main" id="{40A3FCA0-6E0F-7647-0A7F-9AA1AA6CE63E}"/>
              </a:ext>
            </a:extLst>
          </p:cNvPr>
          <p:cNvSpPr/>
          <p:nvPr/>
        </p:nvSpPr>
        <p:spPr>
          <a:xfrm>
            <a:off x="2820817" y="133662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661488C3-81D9-C2D9-F7D8-59A686C7C2C6}"/>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6970E87F-7B27-DA24-556F-2F1B42F7CB23}"/>
              </a:ext>
            </a:extLst>
          </p:cNvPr>
          <p:cNvSpPr txBox="1"/>
          <p:nvPr/>
        </p:nvSpPr>
        <p:spPr>
          <a:xfrm>
            <a:off x="9341688" y="1077024"/>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 </a:t>
            </a:r>
            <a:r>
              <a:rPr lang="en-US" b="1" dirty="0">
                <a:solidFill>
                  <a:srgbClr val="FF0000"/>
                </a:solidFill>
              </a:rPr>
              <a:t>(+) </a:t>
            </a:r>
            <a:r>
              <a:rPr lang="en-US" dirty="0"/>
              <a:t>button next to Reimbursement, a pop-up will open where you need to select the Expense Type and Budget Type.</a:t>
            </a:r>
            <a:endParaRPr lang="en-IN" dirty="0"/>
          </a:p>
        </p:txBody>
      </p:sp>
      <p:pic>
        <p:nvPicPr>
          <p:cNvPr id="13" name="Picture 12">
            <a:extLst>
              <a:ext uri="{FF2B5EF4-FFF2-40B4-BE49-F238E27FC236}">
                <a16:creationId xmlns:a16="http://schemas.microsoft.com/office/drawing/2014/main" id="{B60554E0-3150-276B-C44F-D08B785E9708}"/>
              </a:ext>
            </a:extLst>
          </p:cNvPr>
          <p:cNvPicPr>
            <a:picLocks noChangeAspect="1"/>
          </p:cNvPicPr>
          <p:nvPr/>
        </p:nvPicPr>
        <p:blipFill>
          <a:blip r:embed="rId4"/>
          <a:stretch>
            <a:fillRect/>
          </a:stretch>
        </p:blipFill>
        <p:spPr>
          <a:xfrm>
            <a:off x="196645" y="3706762"/>
            <a:ext cx="8976853" cy="3008670"/>
          </a:xfrm>
          <a:prstGeom prst="rect">
            <a:avLst/>
          </a:prstGeom>
        </p:spPr>
      </p:pic>
      <p:sp>
        <p:nvSpPr>
          <p:cNvPr id="15" name="Rectangle 14">
            <a:extLst>
              <a:ext uri="{FF2B5EF4-FFF2-40B4-BE49-F238E27FC236}">
                <a16:creationId xmlns:a16="http://schemas.microsoft.com/office/drawing/2014/main" id="{0DBCBDDE-4D87-34A1-2F90-D20A3E146E35}"/>
              </a:ext>
            </a:extLst>
          </p:cNvPr>
          <p:cNvSpPr/>
          <p:nvPr/>
        </p:nvSpPr>
        <p:spPr>
          <a:xfrm>
            <a:off x="2845401" y="451736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2EE1A84F-5B01-52DD-1B15-8B2CD758629B}"/>
              </a:ext>
            </a:extLst>
          </p:cNvPr>
          <p:cNvCxnSpPr>
            <a:cxnSpLocks/>
          </p:cNvCxnSpPr>
          <p:nvPr/>
        </p:nvCxnSpPr>
        <p:spPr>
          <a:xfrm flipH="1">
            <a:off x="6583743" y="4970214"/>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682D45D7-2743-06E8-1F38-6CFAC8D558AE}"/>
              </a:ext>
            </a:extLst>
          </p:cNvPr>
          <p:cNvSpPr txBox="1"/>
          <p:nvPr/>
        </p:nvSpPr>
        <p:spPr>
          <a:xfrm>
            <a:off x="9385214" y="4395982"/>
            <a:ext cx="216632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As you make your selection, the section below will open, allowing you to choose the reimbursement category—such as Food, Travel, Accommodation, etc.</a:t>
            </a:r>
            <a:endParaRPr lang="en-IN" dirty="0"/>
          </a:p>
        </p:txBody>
      </p:sp>
    </p:spTree>
    <p:extLst>
      <p:ext uri="{BB962C8B-B14F-4D97-AF65-F5344CB8AC3E}">
        <p14:creationId xmlns:p14="http://schemas.microsoft.com/office/powerpoint/2010/main" val="367571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234EC21-D0D5-95BA-A2C2-F92EB545498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101445D-59EA-9EA1-64F4-56CA1AEB74F9}"/>
              </a:ext>
            </a:extLst>
          </p:cNvPr>
          <p:cNvPicPr>
            <a:picLocks noChangeAspect="1"/>
          </p:cNvPicPr>
          <p:nvPr/>
        </p:nvPicPr>
        <p:blipFill>
          <a:blip r:embed="rId3"/>
          <a:srcRect t="8134"/>
          <a:stretch/>
        </p:blipFill>
        <p:spPr>
          <a:xfrm>
            <a:off x="0" y="3549924"/>
            <a:ext cx="9183329" cy="3136013"/>
          </a:xfrm>
          <a:prstGeom prst="rect">
            <a:avLst/>
          </a:prstGeom>
        </p:spPr>
      </p:pic>
      <p:pic>
        <p:nvPicPr>
          <p:cNvPr id="4" name="Picture 3">
            <a:extLst>
              <a:ext uri="{FF2B5EF4-FFF2-40B4-BE49-F238E27FC236}">
                <a16:creationId xmlns:a16="http://schemas.microsoft.com/office/drawing/2014/main" id="{11A8F961-89AE-7EBD-B9C5-33437CFF5AAB}"/>
              </a:ext>
            </a:extLst>
          </p:cNvPr>
          <p:cNvPicPr>
            <a:picLocks noChangeAspect="1"/>
          </p:cNvPicPr>
          <p:nvPr/>
        </p:nvPicPr>
        <p:blipFill>
          <a:blip r:embed="rId4"/>
          <a:stretch>
            <a:fillRect/>
          </a:stretch>
        </p:blipFill>
        <p:spPr>
          <a:xfrm>
            <a:off x="0" y="890861"/>
            <a:ext cx="9183329" cy="2648002"/>
          </a:xfrm>
          <a:prstGeom prst="rect">
            <a:avLst/>
          </a:prstGeom>
        </p:spPr>
      </p:pic>
      <p:sp>
        <p:nvSpPr>
          <p:cNvPr id="193" name="Google Shape;193;p28">
            <a:extLst>
              <a:ext uri="{FF2B5EF4-FFF2-40B4-BE49-F238E27FC236}">
                <a16:creationId xmlns:a16="http://schemas.microsoft.com/office/drawing/2014/main" id="{CAEF27B7-82FD-E618-6F28-44E6AAB83C0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n-US" sz="4000" dirty="0"/>
              <a:t>Accommodation Reimbursement</a:t>
            </a:r>
          </a:p>
        </p:txBody>
      </p:sp>
      <p:sp>
        <p:nvSpPr>
          <p:cNvPr id="12" name="Rectangle 11">
            <a:extLst>
              <a:ext uri="{FF2B5EF4-FFF2-40B4-BE49-F238E27FC236}">
                <a16:creationId xmlns:a16="http://schemas.microsoft.com/office/drawing/2014/main" id="{0D9F61A8-FFB2-E66F-AD64-891915CA29E1}"/>
              </a:ext>
            </a:extLst>
          </p:cNvPr>
          <p:cNvSpPr/>
          <p:nvPr/>
        </p:nvSpPr>
        <p:spPr>
          <a:xfrm>
            <a:off x="2820817" y="1336622"/>
            <a:ext cx="3738342" cy="21770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B2706EF4-4C63-EF20-B377-446AF20F71CA}"/>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40CA415E-7F81-D15A-0BF4-2BCD155C64B3}"/>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Accommodation,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6502F9-EED4-6068-2CFC-2635ED78E9FA}"/>
              </a:ext>
            </a:extLst>
          </p:cNvPr>
          <p:cNvSpPr/>
          <p:nvPr/>
        </p:nvSpPr>
        <p:spPr>
          <a:xfrm>
            <a:off x="2756913" y="3637937"/>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4AD504-3D20-A026-9621-E810E5DD5DA7}"/>
              </a:ext>
            </a:extLst>
          </p:cNvPr>
          <p:cNvSpPr txBox="1"/>
          <p:nvPr/>
        </p:nvSpPr>
        <p:spPr>
          <a:xfrm>
            <a:off x="9371183" y="2899273"/>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8E1D6C62-DBFC-478C-65CA-5A695E1D4F7D}"/>
              </a:ext>
            </a:extLst>
          </p:cNvPr>
          <p:cNvCxnSpPr>
            <a:cxnSpLocks/>
            <a:stCxn id="20" idx="1"/>
          </p:cNvCxnSpPr>
          <p:nvPr/>
        </p:nvCxnSpPr>
        <p:spPr>
          <a:xfrm rot="10800000" flipV="1">
            <a:off x="6495255" y="3268605"/>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041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F6BCAAB-4869-AF58-DB36-A25126AB34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93653D-E64E-969E-7FBA-CFF7AA3E5435}"/>
              </a:ext>
            </a:extLst>
          </p:cNvPr>
          <p:cNvPicPr>
            <a:picLocks noChangeAspect="1"/>
          </p:cNvPicPr>
          <p:nvPr/>
        </p:nvPicPr>
        <p:blipFill>
          <a:blip r:embed="rId3"/>
          <a:stretch>
            <a:fillRect/>
          </a:stretch>
        </p:blipFill>
        <p:spPr>
          <a:xfrm>
            <a:off x="0" y="983269"/>
            <a:ext cx="9222658" cy="3303596"/>
          </a:xfrm>
          <a:prstGeom prst="rect">
            <a:avLst/>
          </a:prstGeom>
        </p:spPr>
      </p:pic>
      <p:pic>
        <p:nvPicPr>
          <p:cNvPr id="6" name="Picture 5">
            <a:extLst>
              <a:ext uri="{FF2B5EF4-FFF2-40B4-BE49-F238E27FC236}">
                <a16:creationId xmlns:a16="http://schemas.microsoft.com/office/drawing/2014/main" id="{ACEBBA1D-BA39-4300-5129-30F811E3B7C6}"/>
              </a:ext>
            </a:extLst>
          </p:cNvPr>
          <p:cNvPicPr>
            <a:picLocks noChangeAspect="1"/>
          </p:cNvPicPr>
          <p:nvPr/>
        </p:nvPicPr>
        <p:blipFill>
          <a:blip r:embed="rId4"/>
          <a:srcRect t="6756"/>
          <a:stretch/>
        </p:blipFill>
        <p:spPr>
          <a:xfrm>
            <a:off x="0" y="4109881"/>
            <a:ext cx="9222658" cy="2654668"/>
          </a:xfrm>
          <a:prstGeom prst="rect">
            <a:avLst/>
          </a:prstGeom>
        </p:spPr>
      </p:pic>
      <p:sp>
        <p:nvSpPr>
          <p:cNvPr id="193" name="Google Shape;193;p28">
            <a:extLst>
              <a:ext uri="{FF2B5EF4-FFF2-40B4-BE49-F238E27FC236}">
                <a16:creationId xmlns:a16="http://schemas.microsoft.com/office/drawing/2014/main" id="{7187E498-0EBA-BA68-1787-DE20A1C2C6F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Travel Reimbursement</a:t>
            </a:r>
          </a:p>
        </p:txBody>
      </p:sp>
      <p:sp>
        <p:nvSpPr>
          <p:cNvPr id="12" name="Rectangle 11">
            <a:extLst>
              <a:ext uri="{FF2B5EF4-FFF2-40B4-BE49-F238E27FC236}">
                <a16:creationId xmlns:a16="http://schemas.microsoft.com/office/drawing/2014/main" id="{573C3914-9136-714C-4595-A440C7EF6944}"/>
              </a:ext>
            </a:extLst>
          </p:cNvPr>
          <p:cNvSpPr/>
          <p:nvPr/>
        </p:nvSpPr>
        <p:spPr>
          <a:xfrm>
            <a:off x="2820817" y="1336622"/>
            <a:ext cx="3738342" cy="27732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E9003407-FBA4-CDB1-2A6B-12E9EA8D3E57}"/>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3FE57A7E-6E05-D7F2-595E-09D6E4AE9BAC}"/>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Travel,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CD4B67-7D03-88C7-5025-878965F7E6C8}"/>
              </a:ext>
            </a:extLst>
          </p:cNvPr>
          <p:cNvSpPr/>
          <p:nvPr/>
        </p:nvSpPr>
        <p:spPr>
          <a:xfrm>
            <a:off x="2742158" y="4286865"/>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82F36620-5657-C833-F450-6413809D3111}"/>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1B1FB578-4A9F-29BC-CF31-2A9782F4B18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29583570"/>
      </p:ext>
    </p:extLst>
  </p:cSld>
  <p:clrMapOvr>
    <a:masterClrMapping/>
  </p:clrMapOvr>
</p:sld>
</file>

<file path=ppt/theme/theme1.xml><?xml version="1.0" encoding="utf-8"?>
<a:theme xmlns:a="http://schemas.openxmlformats.org/drawingml/2006/main" name="Facet">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1187</Words>
  <Application>Microsoft Office PowerPoint</Application>
  <PresentationFormat>Widescreen</PresentationFormat>
  <Paragraphs>94</Paragraphs>
  <Slides>32</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Poppins</vt:lpstr>
      <vt:lpstr>Noto Sans Symbols</vt:lpstr>
      <vt:lpstr>Poppins Light</vt:lpstr>
      <vt:lpstr>Arial</vt:lpstr>
      <vt:lpstr>Calibri</vt:lpstr>
      <vt:lpstr>Raleway Light</vt:lpstr>
      <vt:lpstr>Trebuchet MS</vt:lpstr>
      <vt:lpstr>Courier New</vt:lpstr>
      <vt:lpstr>Facet</vt:lpstr>
      <vt:lpstr>PowerPoint Presentation</vt:lpstr>
      <vt:lpstr>DF TICKETING SYSTEM   https://dfticketing.org </vt:lpstr>
      <vt:lpstr>Login Page</vt:lpstr>
      <vt:lpstr>Home Page</vt:lpstr>
      <vt:lpstr>Create NEW Report</vt:lpstr>
      <vt:lpstr>Tickets Section</vt:lpstr>
      <vt:lpstr>Create Reimbursement Ticket</vt:lpstr>
      <vt:lpstr>Accommodation Reimbursement</vt:lpstr>
      <vt:lpstr>Travel Reimbursement</vt:lpstr>
      <vt:lpstr>Food Reimbursement</vt:lpstr>
      <vt:lpstr>Any Other Reimbursement</vt:lpstr>
      <vt:lpstr>Create Ticket Additional Details</vt:lpstr>
      <vt:lpstr>Inside Tickets (Initialized)</vt:lpstr>
      <vt:lpstr>Inside Tickets (After Submission)</vt:lpstr>
      <vt:lpstr>Reports Page</vt:lpstr>
      <vt:lpstr>Report Edit</vt:lpstr>
      <vt:lpstr>Report Edit Details</vt:lpstr>
      <vt:lpstr>Report Delete</vt:lpstr>
      <vt:lpstr>Report Revert Back</vt:lpstr>
      <vt:lpstr>Finance Page</vt:lpstr>
      <vt:lpstr>Finance Processer Page</vt:lpstr>
      <vt:lpstr>Finance Approver Page</vt:lpstr>
      <vt:lpstr>Finance Panel</vt:lpstr>
      <vt:lpstr>Payment</vt:lpstr>
      <vt:lpstr>Payment</vt:lpstr>
      <vt:lpstr>Payment</vt:lpstr>
      <vt:lpstr>Tally Pending Details</vt:lpstr>
      <vt:lpstr>Tally Undo</vt:lpstr>
      <vt:lpstr>Summary</vt:lpstr>
      <vt:lpstr>Profile Page</vt:lpstr>
      <vt:lpstr>Contact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Amlan</cp:lastModifiedBy>
  <cp:revision>32</cp:revision>
  <dcterms:modified xsi:type="dcterms:W3CDTF">2025-06-30T05:46:51Z</dcterms:modified>
</cp:coreProperties>
</file>